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72"/>
  </p:notesMasterIdLst>
  <p:sldIdLst>
    <p:sldId id="257" r:id="rId2"/>
    <p:sldId id="258" r:id="rId3"/>
    <p:sldId id="408" r:id="rId4"/>
    <p:sldId id="381" r:id="rId5"/>
    <p:sldId id="409" r:id="rId6"/>
    <p:sldId id="410" r:id="rId7"/>
    <p:sldId id="262" r:id="rId8"/>
    <p:sldId id="347" r:id="rId9"/>
    <p:sldId id="268" r:id="rId10"/>
    <p:sldId id="346" r:id="rId11"/>
    <p:sldId id="270" r:id="rId12"/>
    <p:sldId id="345" r:id="rId13"/>
    <p:sldId id="269" r:id="rId14"/>
    <p:sldId id="435" r:id="rId15"/>
    <p:sldId id="434" r:id="rId16"/>
    <p:sldId id="266" r:id="rId17"/>
    <p:sldId id="267" r:id="rId18"/>
    <p:sldId id="350" r:id="rId19"/>
    <p:sldId id="354" r:id="rId20"/>
    <p:sldId id="417" r:id="rId21"/>
    <p:sldId id="353" r:id="rId22"/>
    <p:sldId id="274" r:id="rId23"/>
    <p:sldId id="355" r:id="rId24"/>
    <p:sldId id="278" r:id="rId25"/>
    <p:sldId id="280" r:id="rId26"/>
    <p:sldId id="281" r:id="rId27"/>
    <p:sldId id="282" r:id="rId28"/>
    <p:sldId id="283" r:id="rId29"/>
    <p:sldId id="284" r:id="rId30"/>
    <p:sldId id="285" r:id="rId31"/>
    <p:sldId id="361" r:id="rId32"/>
    <p:sldId id="362" r:id="rId33"/>
    <p:sldId id="319" r:id="rId34"/>
    <p:sldId id="318" r:id="rId35"/>
    <p:sldId id="323" r:id="rId36"/>
    <p:sldId id="329" r:id="rId37"/>
    <p:sldId id="335" r:id="rId38"/>
    <p:sldId id="336" r:id="rId39"/>
    <p:sldId id="341" r:id="rId40"/>
    <p:sldId id="343" r:id="rId41"/>
    <p:sldId id="317" r:id="rId42"/>
    <p:sldId id="305" r:id="rId43"/>
    <p:sldId id="306" r:id="rId44"/>
    <p:sldId id="307" r:id="rId45"/>
    <p:sldId id="308" r:id="rId46"/>
    <p:sldId id="433" r:id="rId47"/>
    <p:sldId id="374" r:id="rId48"/>
    <p:sldId id="375" r:id="rId49"/>
    <p:sldId id="376" r:id="rId50"/>
    <p:sldId id="377" r:id="rId51"/>
    <p:sldId id="367" r:id="rId52"/>
    <p:sldId id="368" r:id="rId53"/>
    <p:sldId id="369" r:id="rId54"/>
    <p:sldId id="370" r:id="rId55"/>
    <p:sldId id="371" r:id="rId56"/>
    <p:sldId id="372" r:id="rId57"/>
    <p:sldId id="373" r:id="rId58"/>
    <p:sldId id="419" r:id="rId59"/>
    <p:sldId id="420" r:id="rId60"/>
    <p:sldId id="356" r:id="rId61"/>
    <p:sldId id="424" r:id="rId62"/>
    <p:sldId id="425" r:id="rId63"/>
    <p:sldId id="430" r:id="rId64"/>
    <p:sldId id="429" r:id="rId65"/>
    <p:sldId id="431" r:id="rId66"/>
    <p:sldId id="392" r:id="rId67"/>
    <p:sldId id="393" r:id="rId68"/>
    <p:sldId id="411" r:id="rId69"/>
    <p:sldId id="304" r:id="rId70"/>
    <p:sldId id="379" r:id="rId71"/>
  </p:sldIdLst>
  <p:sldSz cx="9144000" cy="5143500" type="screen16x9"/>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3877"/>
    <p:restoredTop sz="94692"/>
  </p:normalViewPr>
  <p:slideViewPr>
    <p:cSldViewPr snapToGrid="0">
      <p:cViewPr>
        <p:scale>
          <a:sx n="130" d="100"/>
          <a:sy n="130" d="100"/>
        </p:scale>
        <p:origin x="1224" y="368"/>
      </p:cViewPr>
      <p:guideLst>
        <p:guide orient="horz" pos="1620"/>
        <p:guide pos="2880"/>
      </p:guideLst>
    </p:cSldViewPr>
  </p:slideViewPr>
  <p:notesTextViewPr>
    <p:cViewPr>
      <p:scale>
        <a:sx n="100" d="100"/>
        <a:sy n="100" d="100"/>
      </p:scale>
      <p:origin x="0" y="0"/>
    </p:cViewPr>
  </p:notesTextViewPr>
  <p:sorterViewPr>
    <p:cViewPr>
      <p:scale>
        <a:sx n="50" d="100"/>
        <a:sy n="5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53" tIns="48327" rIns="96653" bIns="48327" rtlCol="0"/>
          <a:lstStyle>
            <a:lvl1pPr algn="l">
              <a:defRPr sz="12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53" tIns="48327" rIns="96653" bIns="48327" rtlCol="0"/>
          <a:lstStyle>
            <a:lvl1pPr algn="r">
              <a:defRPr sz="1200"/>
            </a:lvl1pPr>
          </a:lstStyle>
          <a:p>
            <a:fld id="{BE967814-A67C-46B3-A942-5785C1C06BEA}" type="datetimeFigureOut">
              <a:rPr lang="en-US" smtClean="0"/>
              <a:pPr/>
              <a:t>11/11/25</a:t>
            </a:fld>
            <a:endParaRPr lang="en-US"/>
          </a:p>
        </p:txBody>
      </p:sp>
      <p:sp>
        <p:nvSpPr>
          <p:cNvPr id="4" name="Slide Image Placeholder 3"/>
          <p:cNvSpPr>
            <a:spLocks noGrp="1" noRot="1" noChangeAspect="1"/>
          </p:cNvSpPr>
          <p:nvPr>
            <p:ph type="sldImg" idx="2"/>
          </p:nvPr>
        </p:nvSpPr>
        <p:spPr>
          <a:xfrm>
            <a:off x="457200" y="719138"/>
            <a:ext cx="6400800" cy="3600450"/>
          </a:xfrm>
          <a:prstGeom prst="rect">
            <a:avLst/>
          </a:prstGeom>
          <a:noFill/>
          <a:ln w="12700">
            <a:solidFill>
              <a:prstClr val="black"/>
            </a:solidFill>
          </a:ln>
        </p:spPr>
        <p:txBody>
          <a:bodyPr vert="horz" lIns="96653" tIns="48327" rIns="96653" bIns="48327"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53" tIns="48327" rIns="96653" bIns="48327"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53" tIns="48327" rIns="96653" bIns="48327" rtlCol="0" anchor="b"/>
          <a:lstStyle>
            <a:lvl1pPr algn="l">
              <a:defRPr sz="12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53" tIns="48327" rIns="96653" bIns="48327" rtlCol="0" anchor="b"/>
          <a:lstStyle>
            <a:lvl1pPr algn="r">
              <a:defRPr sz="1200"/>
            </a:lvl1pPr>
          </a:lstStyle>
          <a:p>
            <a:fld id="{FBC1BEBF-96B0-4CDF-A1F0-7E0A70FB0DB2}"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806F16-5C2E-8A43-A6CE-3ACC55B47B85}" type="slidenum">
              <a:rPr lang="en-US" smtClean="0"/>
              <a:t>63</a:t>
            </a:fld>
            <a:endParaRPr lang="en-US"/>
          </a:p>
        </p:txBody>
      </p:sp>
    </p:spTree>
    <p:extLst>
      <p:ext uri="{BB962C8B-B14F-4D97-AF65-F5344CB8AC3E}">
        <p14:creationId xmlns:p14="http://schemas.microsoft.com/office/powerpoint/2010/main" val="10611322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806F16-5C2E-8A43-A6CE-3ACC55B47B85}" type="slidenum">
              <a:rPr lang="en-US" smtClean="0"/>
              <a:t>65</a:t>
            </a:fld>
            <a:endParaRPr lang="en-US"/>
          </a:p>
        </p:txBody>
      </p:sp>
    </p:spTree>
    <p:extLst>
      <p:ext uri="{BB962C8B-B14F-4D97-AF65-F5344CB8AC3E}">
        <p14:creationId xmlns:p14="http://schemas.microsoft.com/office/powerpoint/2010/main" val="24461702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82FB54-4C26-4C04-91C5-15144C2FD61E}" type="slidenum">
              <a:rPr lang="en-US" smtClean="0"/>
              <a:pPr/>
              <a:t>69</a:t>
            </a:fld>
            <a:endParaRPr lang="en-US"/>
          </a:p>
        </p:txBody>
      </p:sp>
    </p:spTree>
    <p:extLst>
      <p:ext uri="{BB962C8B-B14F-4D97-AF65-F5344CB8AC3E}">
        <p14:creationId xmlns:p14="http://schemas.microsoft.com/office/powerpoint/2010/main" val="2244437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1"/>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0306828-3180-BA49-B319-B55D2E99BE03}" type="datetime1">
              <a:rPr lang="en-US" smtClean="0"/>
              <a:t>11/11/25</a:t>
            </a:fld>
            <a:endParaRPr lang="en-US"/>
          </a:p>
        </p:txBody>
      </p:sp>
      <p:sp>
        <p:nvSpPr>
          <p:cNvPr id="5" name="Footer Placeholder 4"/>
          <p:cNvSpPr>
            <a:spLocks noGrp="1"/>
          </p:cNvSpPr>
          <p:nvPr>
            <p:ph type="ftr" sz="quarter" idx="11"/>
          </p:nvPr>
        </p:nvSpPr>
        <p:spPr/>
        <p:txBody>
          <a:bodyPr/>
          <a:lstStyle/>
          <a:p>
            <a:r>
              <a:rPr lang="en-US"/>
              <a:t>Copyright 2025 Telelumen LLC All Rights Reserved</a:t>
            </a:r>
          </a:p>
        </p:txBody>
      </p:sp>
      <p:sp>
        <p:nvSpPr>
          <p:cNvPr id="6" name="Slide Number Placeholder 5"/>
          <p:cNvSpPr>
            <a:spLocks noGrp="1"/>
          </p:cNvSpPr>
          <p:nvPr>
            <p:ph type="sldNum" sz="quarter" idx="12"/>
          </p:nvPr>
        </p:nvSpPr>
        <p:spPr/>
        <p:txBody>
          <a:bodyPr/>
          <a:lstStyle/>
          <a:p>
            <a:fld id="{2A1D1850-68DC-4BBF-B072-23CB53863E4C}"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CB094EC-E5C9-0E4E-B34A-0016D305B1F2}" type="datetime1">
              <a:rPr lang="en-US" smtClean="0"/>
              <a:t>11/11/25</a:t>
            </a:fld>
            <a:endParaRPr lang="en-US"/>
          </a:p>
        </p:txBody>
      </p:sp>
      <p:sp>
        <p:nvSpPr>
          <p:cNvPr id="5" name="Footer Placeholder 4"/>
          <p:cNvSpPr>
            <a:spLocks noGrp="1"/>
          </p:cNvSpPr>
          <p:nvPr>
            <p:ph type="ftr" sz="quarter" idx="11"/>
          </p:nvPr>
        </p:nvSpPr>
        <p:spPr/>
        <p:txBody>
          <a:bodyPr/>
          <a:lstStyle/>
          <a:p>
            <a:r>
              <a:rPr lang="en-US"/>
              <a:t>Copyright 2025 Telelumen LLC All Rights Reserved</a:t>
            </a:r>
          </a:p>
        </p:txBody>
      </p:sp>
      <p:sp>
        <p:nvSpPr>
          <p:cNvPr id="6" name="Slide Number Placeholder 5"/>
          <p:cNvSpPr>
            <a:spLocks noGrp="1"/>
          </p:cNvSpPr>
          <p:nvPr>
            <p:ph type="sldNum" sz="quarter" idx="12"/>
          </p:nvPr>
        </p:nvSpPr>
        <p:spPr/>
        <p:txBody>
          <a:bodyPr/>
          <a:lstStyle/>
          <a:p>
            <a:fld id="{2A1D1850-68DC-4BBF-B072-23CB53863E4C}"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B7E828-BC8F-AF47-8226-EF1632C3FE52}" type="datetime1">
              <a:rPr lang="en-US" smtClean="0"/>
              <a:t>11/11/25</a:t>
            </a:fld>
            <a:endParaRPr lang="en-US"/>
          </a:p>
        </p:txBody>
      </p:sp>
      <p:sp>
        <p:nvSpPr>
          <p:cNvPr id="5" name="Footer Placeholder 4"/>
          <p:cNvSpPr>
            <a:spLocks noGrp="1"/>
          </p:cNvSpPr>
          <p:nvPr>
            <p:ph type="ftr" sz="quarter" idx="11"/>
          </p:nvPr>
        </p:nvSpPr>
        <p:spPr/>
        <p:txBody>
          <a:bodyPr/>
          <a:lstStyle/>
          <a:p>
            <a:r>
              <a:rPr lang="en-US"/>
              <a:t>Copyright 2025 Telelumen LLC All Rights Reserved</a:t>
            </a:r>
          </a:p>
        </p:txBody>
      </p:sp>
      <p:sp>
        <p:nvSpPr>
          <p:cNvPr id="6" name="Slide Number Placeholder 5"/>
          <p:cNvSpPr>
            <a:spLocks noGrp="1"/>
          </p:cNvSpPr>
          <p:nvPr>
            <p:ph type="sldNum" sz="quarter" idx="12"/>
          </p:nvPr>
        </p:nvSpPr>
        <p:spPr/>
        <p:txBody>
          <a:bodyPr/>
          <a:lstStyle/>
          <a:p>
            <a:fld id="{2A1D1850-68DC-4BBF-B072-23CB53863E4C}"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lank Double Column Content">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705265" y="161849"/>
            <a:ext cx="7338151" cy="978666"/>
          </a:xfrm>
          <a:prstGeom prst="rect">
            <a:avLst/>
          </a:prstGeom>
        </p:spPr>
        <p:txBody>
          <a:bodyPr lIns="0" tIns="0" rIns="0" bIns="0" anchor="b" anchorCtr="0"/>
          <a:lstStyle>
            <a:lvl1pPr marL="0" indent="0">
              <a:lnSpc>
                <a:spcPts val="3750"/>
              </a:lnSpc>
              <a:spcBef>
                <a:spcPts val="0"/>
              </a:spcBef>
              <a:buFontTx/>
              <a:buNone/>
              <a:defRPr sz="3600" b="1" i="0" baseline="0">
                <a:solidFill>
                  <a:schemeClr val="tx2"/>
                </a:solidFill>
              </a:defRPr>
            </a:lvl1pPr>
            <a:lvl2pPr marL="342900" indent="0">
              <a:buFontTx/>
              <a:buNone/>
              <a:defRPr sz="3600" b="1" i="0" baseline="0">
                <a:solidFill>
                  <a:schemeClr val="tx2"/>
                </a:solidFill>
              </a:defRPr>
            </a:lvl2pPr>
            <a:lvl3pPr marL="685800" indent="0">
              <a:buFontTx/>
              <a:buNone/>
              <a:defRPr sz="3600" b="1" i="0" baseline="0">
                <a:solidFill>
                  <a:schemeClr val="tx2"/>
                </a:solidFill>
              </a:defRPr>
            </a:lvl3pPr>
            <a:lvl4pPr marL="1028700" indent="0">
              <a:buFontTx/>
              <a:buNone/>
              <a:defRPr sz="3600" b="1" i="0" baseline="0">
                <a:solidFill>
                  <a:schemeClr val="tx2"/>
                </a:solidFill>
              </a:defRPr>
            </a:lvl4pPr>
            <a:lvl5pPr marL="1371600" indent="0">
              <a:buFontTx/>
              <a:buNone/>
              <a:defRPr sz="3600" b="1" i="0" baseline="0">
                <a:solidFill>
                  <a:schemeClr val="tx2"/>
                </a:solidFill>
              </a:defRPr>
            </a:lvl5pPr>
          </a:lstStyle>
          <a:p>
            <a:pPr lvl="0"/>
            <a:r>
              <a:rPr lang="en-US" dirty="0"/>
              <a:t>Slide Title Goes Here</a:t>
            </a:r>
          </a:p>
        </p:txBody>
      </p:sp>
      <p:sp>
        <p:nvSpPr>
          <p:cNvPr id="9" name="Text Placeholder 5"/>
          <p:cNvSpPr>
            <a:spLocks noGrp="1"/>
          </p:cNvSpPr>
          <p:nvPr>
            <p:ph type="body" sz="quarter" idx="11"/>
          </p:nvPr>
        </p:nvSpPr>
        <p:spPr>
          <a:xfrm>
            <a:off x="479457" y="1379935"/>
            <a:ext cx="3707577" cy="3062858"/>
          </a:xfrm>
          <a:prstGeom prst="rect">
            <a:avLst/>
          </a:prstGeom>
        </p:spPr>
        <p:txBody>
          <a:bodyPr/>
          <a:lstStyle>
            <a:lvl1pPr>
              <a:defRPr sz="1800" baseline="0">
                <a:solidFill>
                  <a:schemeClr val="tx2"/>
                </a:solidFill>
              </a:defRPr>
            </a:lvl1pPr>
            <a:lvl2pPr>
              <a:defRPr sz="1500" baseline="0">
                <a:solidFill>
                  <a:schemeClr val="tx2"/>
                </a:solidFill>
              </a:defRPr>
            </a:lvl2pPr>
            <a:lvl3pPr>
              <a:defRPr sz="1200" baseline="0">
                <a:solidFill>
                  <a:schemeClr val="tx2"/>
                </a:solidFill>
              </a:defRPr>
            </a:lvl3pPr>
            <a:lvl4pPr>
              <a:defRPr baseline="0">
                <a:solidFill>
                  <a:schemeClr val="tx2"/>
                </a:solidFill>
              </a:defRPr>
            </a:lvl4pPr>
            <a:lvl5pPr>
              <a:defRPr baseline="0">
                <a:solidFill>
                  <a:schemeClr val="tx2"/>
                </a:solidFill>
              </a:defRPr>
            </a:lvl5pPr>
          </a:lstStyle>
          <a:p>
            <a:pPr lvl="0"/>
            <a:r>
              <a:rPr lang="en-US" dirty="0"/>
              <a:t>Click to edit Master text styles</a:t>
            </a:r>
          </a:p>
          <a:p>
            <a:pPr lvl="1"/>
            <a:r>
              <a:rPr lang="en-US" dirty="0"/>
              <a:t>Second level</a:t>
            </a:r>
          </a:p>
          <a:p>
            <a:pPr lvl="2"/>
            <a:r>
              <a:rPr lang="en-US" dirty="0"/>
              <a:t>Third level</a:t>
            </a:r>
          </a:p>
        </p:txBody>
      </p:sp>
      <p:sp>
        <p:nvSpPr>
          <p:cNvPr id="11" name="Text Placeholder 5"/>
          <p:cNvSpPr>
            <a:spLocks noGrp="1"/>
          </p:cNvSpPr>
          <p:nvPr>
            <p:ph type="body" sz="quarter" idx="12"/>
          </p:nvPr>
        </p:nvSpPr>
        <p:spPr>
          <a:xfrm>
            <a:off x="4335840" y="1379935"/>
            <a:ext cx="3707577" cy="3062858"/>
          </a:xfrm>
          <a:prstGeom prst="rect">
            <a:avLst/>
          </a:prstGeom>
        </p:spPr>
        <p:txBody>
          <a:bodyPr/>
          <a:lstStyle>
            <a:lvl1pPr>
              <a:defRPr sz="1800" baseline="0">
                <a:solidFill>
                  <a:schemeClr val="tx2"/>
                </a:solidFill>
              </a:defRPr>
            </a:lvl1pPr>
            <a:lvl2pPr>
              <a:defRPr sz="1500" baseline="0">
                <a:solidFill>
                  <a:schemeClr val="tx2"/>
                </a:solidFill>
              </a:defRPr>
            </a:lvl2pPr>
            <a:lvl3pPr>
              <a:defRPr sz="1200" baseline="0">
                <a:solidFill>
                  <a:schemeClr val="tx2"/>
                </a:solidFill>
              </a:defRPr>
            </a:lvl3pPr>
            <a:lvl4pPr>
              <a:defRPr baseline="0">
                <a:solidFill>
                  <a:schemeClr val="tx2"/>
                </a:solidFill>
              </a:defRPr>
            </a:lvl4pPr>
            <a:lvl5pPr>
              <a:defRPr baseline="0">
                <a:solidFill>
                  <a:schemeClr val="tx2"/>
                </a:solidFill>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742096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F1104A8-34D8-EB4A-95B5-9E4A679A6C35}" type="datetime1">
              <a:rPr lang="en-US" smtClean="0"/>
              <a:t>11/11/25</a:t>
            </a:fld>
            <a:endParaRPr lang="en-US"/>
          </a:p>
        </p:txBody>
      </p:sp>
      <p:sp>
        <p:nvSpPr>
          <p:cNvPr id="5" name="Footer Placeholder 4"/>
          <p:cNvSpPr>
            <a:spLocks noGrp="1"/>
          </p:cNvSpPr>
          <p:nvPr>
            <p:ph type="ftr" sz="quarter" idx="11"/>
          </p:nvPr>
        </p:nvSpPr>
        <p:spPr/>
        <p:txBody>
          <a:bodyPr/>
          <a:lstStyle/>
          <a:p>
            <a:r>
              <a:rPr lang="en-US"/>
              <a:t>Copyright 2025 Telelumen LLC All Rights Reserved</a:t>
            </a:r>
          </a:p>
        </p:txBody>
      </p:sp>
      <p:sp>
        <p:nvSpPr>
          <p:cNvPr id="6" name="Slide Number Placeholder 5"/>
          <p:cNvSpPr>
            <a:spLocks noGrp="1"/>
          </p:cNvSpPr>
          <p:nvPr>
            <p:ph type="sldNum" sz="quarter" idx="12"/>
          </p:nvPr>
        </p:nvSpPr>
        <p:spPr/>
        <p:txBody>
          <a:bodyPr/>
          <a:lstStyle/>
          <a:p>
            <a:fld id="{2A1D1850-68DC-4BBF-B072-23CB53863E4C}"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D77AF03-DF21-094D-949D-75F2440F05D4}" type="datetime1">
              <a:rPr lang="en-US" smtClean="0"/>
              <a:t>11/11/25</a:t>
            </a:fld>
            <a:endParaRPr lang="en-US"/>
          </a:p>
        </p:txBody>
      </p:sp>
      <p:sp>
        <p:nvSpPr>
          <p:cNvPr id="5" name="Footer Placeholder 4"/>
          <p:cNvSpPr>
            <a:spLocks noGrp="1"/>
          </p:cNvSpPr>
          <p:nvPr>
            <p:ph type="ftr" sz="quarter" idx="11"/>
          </p:nvPr>
        </p:nvSpPr>
        <p:spPr/>
        <p:txBody>
          <a:bodyPr/>
          <a:lstStyle/>
          <a:p>
            <a:r>
              <a:rPr lang="en-US"/>
              <a:t>Copyright 2025 Telelumen LLC All Rights Reserved</a:t>
            </a:r>
          </a:p>
        </p:txBody>
      </p:sp>
      <p:sp>
        <p:nvSpPr>
          <p:cNvPr id="6" name="Slide Number Placeholder 5"/>
          <p:cNvSpPr>
            <a:spLocks noGrp="1"/>
          </p:cNvSpPr>
          <p:nvPr>
            <p:ph type="sldNum" sz="quarter" idx="12"/>
          </p:nvPr>
        </p:nvSpPr>
        <p:spPr/>
        <p:txBody>
          <a:bodyPr/>
          <a:lstStyle/>
          <a:p>
            <a:fld id="{2A1D1850-68DC-4BBF-B072-23CB53863E4C}"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D8B363A-06E1-DB46-8AB4-DB57E78E1F43}" type="datetime1">
              <a:rPr lang="en-US" smtClean="0"/>
              <a:t>11/11/25</a:t>
            </a:fld>
            <a:endParaRPr lang="en-US"/>
          </a:p>
        </p:txBody>
      </p:sp>
      <p:sp>
        <p:nvSpPr>
          <p:cNvPr id="6" name="Footer Placeholder 5"/>
          <p:cNvSpPr>
            <a:spLocks noGrp="1"/>
          </p:cNvSpPr>
          <p:nvPr>
            <p:ph type="ftr" sz="quarter" idx="11"/>
          </p:nvPr>
        </p:nvSpPr>
        <p:spPr/>
        <p:txBody>
          <a:bodyPr/>
          <a:lstStyle/>
          <a:p>
            <a:r>
              <a:rPr lang="en-US"/>
              <a:t>Copyright 2025 Telelumen LLC All Rights Reserved</a:t>
            </a:r>
          </a:p>
        </p:txBody>
      </p:sp>
      <p:sp>
        <p:nvSpPr>
          <p:cNvPr id="7" name="Slide Number Placeholder 6"/>
          <p:cNvSpPr>
            <a:spLocks noGrp="1"/>
          </p:cNvSpPr>
          <p:nvPr>
            <p:ph type="sldNum" sz="quarter" idx="12"/>
          </p:nvPr>
        </p:nvSpPr>
        <p:spPr/>
        <p:txBody>
          <a:bodyPr/>
          <a:lstStyle/>
          <a:p>
            <a:fld id="{2A1D1850-68DC-4BBF-B072-23CB53863E4C}"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C5C11DF-2107-E54B-BE34-07A66751AC99}" type="datetime1">
              <a:rPr lang="en-US" smtClean="0"/>
              <a:t>11/11/25</a:t>
            </a:fld>
            <a:endParaRPr lang="en-US"/>
          </a:p>
        </p:txBody>
      </p:sp>
      <p:sp>
        <p:nvSpPr>
          <p:cNvPr id="8" name="Footer Placeholder 7"/>
          <p:cNvSpPr>
            <a:spLocks noGrp="1"/>
          </p:cNvSpPr>
          <p:nvPr>
            <p:ph type="ftr" sz="quarter" idx="11"/>
          </p:nvPr>
        </p:nvSpPr>
        <p:spPr/>
        <p:txBody>
          <a:bodyPr/>
          <a:lstStyle/>
          <a:p>
            <a:r>
              <a:rPr lang="en-US"/>
              <a:t>Copyright 2025 Telelumen LLC All Rights Reserved</a:t>
            </a:r>
          </a:p>
        </p:txBody>
      </p:sp>
      <p:sp>
        <p:nvSpPr>
          <p:cNvPr id="9" name="Slide Number Placeholder 8"/>
          <p:cNvSpPr>
            <a:spLocks noGrp="1"/>
          </p:cNvSpPr>
          <p:nvPr>
            <p:ph type="sldNum" sz="quarter" idx="12"/>
          </p:nvPr>
        </p:nvSpPr>
        <p:spPr/>
        <p:txBody>
          <a:bodyPr/>
          <a:lstStyle/>
          <a:p>
            <a:fld id="{2A1D1850-68DC-4BBF-B072-23CB53863E4C}"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7D09A69-CBCB-9941-8F12-1506827B74D5}" type="datetime1">
              <a:rPr lang="en-US" smtClean="0"/>
              <a:t>11/11/25</a:t>
            </a:fld>
            <a:endParaRPr lang="en-US"/>
          </a:p>
        </p:txBody>
      </p:sp>
      <p:sp>
        <p:nvSpPr>
          <p:cNvPr id="4" name="Footer Placeholder 3"/>
          <p:cNvSpPr>
            <a:spLocks noGrp="1"/>
          </p:cNvSpPr>
          <p:nvPr>
            <p:ph type="ftr" sz="quarter" idx="11"/>
          </p:nvPr>
        </p:nvSpPr>
        <p:spPr/>
        <p:txBody>
          <a:bodyPr/>
          <a:lstStyle/>
          <a:p>
            <a:r>
              <a:rPr lang="en-US"/>
              <a:t>Copyright 2025 Telelumen LLC All Rights Reserved</a:t>
            </a:r>
          </a:p>
        </p:txBody>
      </p:sp>
      <p:sp>
        <p:nvSpPr>
          <p:cNvPr id="5" name="Slide Number Placeholder 4"/>
          <p:cNvSpPr>
            <a:spLocks noGrp="1"/>
          </p:cNvSpPr>
          <p:nvPr>
            <p:ph type="sldNum" sz="quarter" idx="12"/>
          </p:nvPr>
        </p:nvSpPr>
        <p:spPr/>
        <p:txBody>
          <a:bodyPr/>
          <a:lstStyle/>
          <a:p>
            <a:fld id="{2A1D1850-68DC-4BBF-B072-23CB53863E4C}"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6BD19B5-A00D-FA44-A32A-37EA4C89AAC8}" type="datetime1">
              <a:rPr lang="en-US" smtClean="0"/>
              <a:t>11/11/25</a:t>
            </a:fld>
            <a:endParaRPr lang="en-US"/>
          </a:p>
        </p:txBody>
      </p:sp>
      <p:sp>
        <p:nvSpPr>
          <p:cNvPr id="3" name="Footer Placeholder 2"/>
          <p:cNvSpPr>
            <a:spLocks noGrp="1"/>
          </p:cNvSpPr>
          <p:nvPr>
            <p:ph type="ftr" sz="quarter" idx="11"/>
          </p:nvPr>
        </p:nvSpPr>
        <p:spPr/>
        <p:txBody>
          <a:bodyPr/>
          <a:lstStyle/>
          <a:p>
            <a:r>
              <a:rPr lang="en-US"/>
              <a:t>Copyright 2025 Telelumen LLC All Rights Reserved</a:t>
            </a:r>
          </a:p>
        </p:txBody>
      </p:sp>
      <p:sp>
        <p:nvSpPr>
          <p:cNvPr id="4" name="Slide Number Placeholder 3"/>
          <p:cNvSpPr>
            <a:spLocks noGrp="1"/>
          </p:cNvSpPr>
          <p:nvPr>
            <p:ph type="sldNum" sz="quarter" idx="12"/>
          </p:nvPr>
        </p:nvSpPr>
        <p:spPr/>
        <p:txBody>
          <a:bodyPr/>
          <a:lstStyle/>
          <a:p>
            <a:fld id="{2A1D1850-68DC-4BBF-B072-23CB53863E4C}"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90"/>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5"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41F5C33-DC9F-994D-B555-7545732C0545}" type="datetime1">
              <a:rPr lang="en-US" smtClean="0"/>
              <a:t>11/11/25</a:t>
            </a:fld>
            <a:endParaRPr lang="en-US"/>
          </a:p>
        </p:txBody>
      </p:sp>
      <p:sp>
        <p:nvSpPr>
          <p:cNvPr id="6" name="Footer Placeholder 5"/>
          <p:cNvSpPr>
            <a:spLocks noGrp="1"/>
          </p:cNvSpPr>
          <p:nvPr>
            <p:ph type="ftr" sz="quarter" idx="11"/>
          </p:nvPr>
        </p:nvSpPr>
        <p:spPr/>
        <p:txBody>
          <a:bodyPr/>
          <a:lstStyle/>
          <a:p>
            <a:r>
              <a:rPr lang="en-US"/>
              <a:t>Copyright 2025 Telelumen LLC All Rights Reserved</a:t>
            </a:r>
          </a:p>
        </p:txBody>
      </p:sp>
      <p:sp>
        <p:nvSpPr>
          <p:cNvPr id="7" name="Slide Number Placeholder 6"/>
          <p:cNvSpPr>
            <a:spLocks noGrp="1"/>
          </p:cNvSpPr>
          <p:nvPr>
            <p:ph type="sldNum" sz="quarter" idx="12"/>
          </p:nvPr>
        </p:nvSpPr>
        <p:spPr/>
        <p:txBody>
          <a:bodyPr/>
          <a:lstStyle/>
          <a:p>
            <a:fld id="{2A1D1850-68DC-4BBF-B072-23CB53863E4C}"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5"/>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764E34F-9C0A-E840-BB71-C4C6F8FB1D6B}" type="datetime1">
              <a:rPr lang="en-US" smtClean="0"/>
              <a:t>11/11/25</a:t>
            </a:fld>
            <a:endParaRPr lang="en-US"/>
          </a:p>
        </p:txBody>
      </p:sp>
      <p:sp>
        <p:nvSpPr>
          <p:cNvPr id="6" name="Footer Placeholder 5"/>
          <p:cNvSpPr>
            <a:spLocks noGrp="1"/>
          </p:cNvSpPr>
          <p:nvPr>
            <p:ph type="ftr" sz="quarter" idx="11"/>
          </p:nvPr>
        </p:nvSpPr>
        <p:spPr/>
        <p:txBody>
          <a:bodyPr/>
          <a:lstStyle/>
          <a:p>
            <a:r>
              <a:rPr lang="en-US"/>
              <a:t>Copyright 2025 Telelumen LLC All Rights Reserved</a:t>
            </a:r>
          </a:p>
        </p:txBody>
      </p:sp>
      <p:sp>
        <p:nvSpPr>
          <p:cNvPr id="7" name="Slide Number Placeholder 6"/>
          <p:cNvSpPr>
            <a:spLocks noGrp="1"/>
          </p:cNvSpPr>
          <p:nvPr>
            <p:ph type="sldNum" sz="quarter" idx="12"/>
          </p:nvPr>
        </p:nvSpPr>
        <p:spPr/>
        <p:txBody>
          <a:bodyPr/>
          <a:lstStyle/>
          <a:p>
            <a:fld id="{2A1D1850-68DC-4BBF-B072-23CB53863E4C}"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D6E937F-DF6F-0245-A972-647226D205B5}" type="datetime1">
              <a:rPr lang="en-US" smtClean="0"/>
              <a:t>11/11/25</a:t>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Copyright 2025 Telelumen LLC All Rights Reserved</a:t>
            </a: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2A1D1850-68DC-4BBF-B072-23CB53863E4C}"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herkules.oulu.fi/isbn9514267885/html/i1030756.html" TargetMode="External"/><Relationship Id="rId1" Type="http://schemas.openxmlformats.org/officeDocument/2006/relationships/slideLayout" Target="../slideLayouts/slideLayout6.xml"/><Relationship Id="rId5" Type="http://schemas.openxmlformats.org/officeDocument/2006/relationships/image" Target="../media/image5.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5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eg"/><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5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83.png"/></Relationships>
</file>

<file path=ppt/slides/_rels/slide64.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66.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mailto:steve@telelumen.com" TargetMode="Externa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030959"/>
            <a:ext cx="7772400" cy="1102519"/>
          </a:xfrm>
        </p:spPr>
        <p:txBody>
          <a:bodyPr>
            <a:noAutofit/>
          </a:bodyPr>
          <a:lstStyle/>
          <a:p>
            <a:r>
              <a:rPr lang="en-US" sz="2800" b="1" dirty="0"/>
              <a:t>SP7_INV01: PROGRAMMABLE MULTICHANNEL LIGHTING FOR ACCURATE SPECTRAL CONTROL AND</a:t>
            </a:r>
            <a:br>
              <a:rPr lang="en-US" sz="2800" b="1" dirty="0"/>
            </a:br>
            <a:r>
              <a:rPr lang="en-US" sz="2800" b="1" dirty="0"/>
              <a:t>DAYLIGHT EMULATION </a:t>
            </a:r>
            <a:endParaRPr lang="en-US" sz="2800" dirty="0"/>
          </a:p>
        </p:txBody>
      </p:sp>
      <p:sp>
        <p:nvSpPr>
          <p:cNvPr id="3" name="Subtitle 2"/>
          <p:cNvSpPr>
            <a:spLocks noGrp="1"/>
          </p:cNvSpPr>
          <p:nvPr>
            <p:ph type="subTitle" idx="1"/>
          </p:nvPr>
        </p:nvSpPr>
        <p:spPr>
          <a:xfrm>
            <a:off x="1371600" y="3528267"/>
            <a:ext cx="6400800" cy="1314450"/>
          </a:xfrm>
        </p:spPr>
        <p:txBody>
          <a:bodyPr>
            <a:normAutofit fontScale="85000" lnSpcReduction="20000"/>
          </a:bodyPr>
          <a:lstStyle/>
          <a:p>
            <a:r>
              <a:rPr lang="en-US" dirty="0"/>
              <a:t>Steve Paolini </a:t>
            </a:r>
          </a:p>
          <a:p>
            <a:r>
              <a:rPr lang="en-US" dirty="0"/>
              <a:t>President, Telelumen LLC</a:t>
            </a:r>
          </a:p>
          <a:p>
            <a:r>
              <a:rPr lang="en-US" dirty="0"/>
              <a:t>November 12, 2025</a:t>
            </a:r>
          </a:p>
        </p:txBody>
      </p:sp>
      <p:sp>
        <p:nvSpPr>
          <p:cNvPr id="8" name="TextBox 7">
            <a:extLst>
              <a:ext uri="{FF2B5EF4-FFF2-40B4-BE49-F238E27FC236}">
                <a16:creationId xmlns:a16="http://schemas.microsoft.com/office/drawing/2014/main" id="{29299ADA-222B-F74A-BA8D-A79C4419B2AF}"/>
              </a:ext>
            </a:extLst>
          </p:cNvPr>
          <p:cNvSpPr txBox="1"/>
          <p:nvPr/>
        </p:nvSpPr>
        <p:spPr>
          <a:xfrm>
            <a:off x="2167128" y="669577"/>
            <a:ext cx="6291072" cy="369332"/>
          </a:xfrm>
          <a:prstGeom prst="rect">
            <a:avLst/>
          </a:prstGeom>
          <a:noFill/>
        </p:spPr>
        <p:txBody>
          <a:bodyPr wrap="square">
            <a:spAutoFit/>
          </a:bodyPr>
          <a:lstStyle/>
          <a:p>
            <a:r>
              <a:rPr lang="en-US" dirty="0"/>
              <a:t>SP7 - COLOUR SCIENCE/TECHNOLOGY, LIGHT AND APPLICATIONS</a:t>
            </a:r>
          </a:p>
        </p:txBody>
      </p:sp>
      <p:pic>
        <p:nvPicPr>
          <p:cNvPr id="5" name="Picture 4">
            <a:extLst>
              <a:ext uri="{FF2B5EF4-FFF2-40B4-BE49-F238E27FC236}">
                <a16:creationId xmlns:a16="http://schemas.microsoft.com/office/drawing/2014/main" id="{DAC31857-4A33-BE4F-B042-90BCCE5746D0}"/>
              </a:ext>
            </a:extLst>
          </p:cNvPr>
          <p:cNvPicPr>
            <a:picLocks noChangeAspect="1"/>
          </p:cNvPicPr>
          <p:nvPr/>
        </p:nvPicPr>
        <p:blipFill rotWithShape="1">
          <a:blip r:embed="rId2"/>
          <a:srcRect l="48664" r="-391" b="25155"/>
          <a:stretch/>
        </p:blipFill>
        <p:spPr>
          <a:xfrm>
            <a:off x="0" y="0"/>
            <a:ext cx="1773936" cy="170848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2"/>
          <a:srcRect/>
          <a:stretch>
            <a:fillRect/>
          </a:stretch>
        </p:blipFill>
        <p:spPr bwMode="auto">
          <a:xfrm>
            <a:off x="266047" y="0"/>
            <a:ext cx="8605017" cy="5143500"/>
          </a:xfrm>
          <a:prstGeom prst="rect">
            <a:avLst/>
          </a:prstGeom>
          <a:noFill/>
          <a:ln w="9525">
            <a:noFill/>
            <a:miter lim="800000"/>
            <a:headEnd/>
            <a:tailEnd/>
          </a:ln>
          <a:effectLst/>
        </p:spPr>
      </p:pic>
      <p:grpSp>
        <p:nvGrpSpPr>
          <p:cNvPr id="2" name="Group 4"/>
          <p:cNvGrpSpPr/>
          <p:nvPr/>
        </p:nvGrpSpPr>
        <p:grpSpPr>
          <a:xfrm>
            <a:off x="2911448" y="285383"/>
            <a:ext cx="2019944" cy="265471"/>
            <a:chOff x="4363278" y="5685181"/>
            <a:chExt cx="5237922" cy="232572"/>
          </a:xfrm>
        </p:grpSpPr>
        <p:pic>
          <p:nvPicPr>
            <p:cNvPr id="6"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flipV="1">
              <a:off x="4363278" y="5685181"/>
              <a:ext cx="2196539" cy="232572"/>
            </a:xfrm>
            <a:prstGeom prst="rect">
              <a:avLst/>
            </a:prstGeom>
            <a:noFill/>
            <a:ln w="9525">
              <a:noFill/>
              <a:miter lim="800000"/>
              <a:headEnd/>
              <a:tailEnd/>
            </a:ln>
          </p:spPr>
        </p:pic>
        <p:pic>
          <p:nvPicPr>
            <p:cNvPr id="7" name="Picture 4"/>
            <p:cNvPicPr>
              <a:picLocks noChangeArrowheads="1"/>
            </p:cNvPicPr>
            <p:nvPr/>
          </p:nvPicPr>
          <p:blipFill rotWithShape="1">
            <a:blip r:embed="rId4">
              <a:extLst>
                <a:ext uri="{28A0092B-C50C-407E-A947-70E740481C1C}">
                  <a14:useLocalDpi xmlns:a14="http://schemas.microsoft.com/office/drawing/2010/main" val="0"/>
                </a:ext>
              </a:extLst>
            </a:blip>
            <a:srcRect b="-1"/>
            <a:stretch/>
          </p:blipFill>
          <p:spPr bwMode="auto">
            <a:xfrm flipV="1">
              <a:off x="6369679" y="5685181"/>
              <a:ext cx="3231521" cy="229305"/>
            </a:xfrm>
            <a:prstGeom prst="rect">
              <a:avLst/>
            </a:prstGeom>
            <a:noFill/>
            <a:ln w="9525">
              <a:noFill/>
              <a:miter lim="800000"/>
              <a:headEnd/>
              <a:tailEnd/>
            </a:ln>
          </p:spPr>
        </p:pic>
      </p:grpSp>
      <p:sp>
        <p:nvSpPr>
          <p:cNvPr id="8" name="Footer Placeholder 1"/>
          <p:cNvSpPr txBox="1">
            <a:spLocks/>
          </p:cNvSpPr>
          <p:nvPr/>
        </p:nvSpPr>
        <p:spPr>
          <a:xfrm>
            <a:off x="6064361" y="4907775"/>
            <a:ext cx="2806700" cy="235726"/>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chemeClr val="bg2">
                    <a:lumMod val="75000"/>
                  </a:schemeClr>
                </a:solidFill>
              </a:rPr>
              <a:t>Copyright Telelumen LLC 2019 All Rights Reserved</a:t>
            </a:r>
          </a:p>
        </p:txBody>
      </p:sp>
      <p:cxnSp>
        <p:nvCxnSpPr>
          <p:cNvPr id="11" name="Straight Connector 10"/>
          <p:cNvCxnSpPr/>
          <p:nvPr/>
        </p:nvCxnSpPr>
        <p:spPr>
          <a:xfrm rot="2700000">
            <a:off x="1758296" y="2686655"/>
            <a:ext cx="914400" cy="914400"/>
          </a:xfrm>
          <a:prstGeom prst="line">
            <a:avLst/>
          </a:prstGeom>
          <a:ln w="127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2700000">
            <a:off x="6008003" y="2684928"/>
            <a:ext cx="914400" cy="91440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2212850" y="2523744"/>
            <a:ext cx="4261102" cy="3556"/>
          </a:xfrm>
          <a:prstGeom prst="straightConnector1">
            <a:avLst/>
          </a:prstGeom>
          <a:ln w="15875">
            <a:solidFill>
              <a:schemeClr val="bg1">
                <a:lumMod val="50000"/>
              </a:schemeClr>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5771696" y="1382573"/>
            <a:ext cx="2069413" cy="369332"/>
          </a:xfrm>
          <a:prstGeom prst="rect">
            <a:avLst/>
          </a:prstGeom>
          <a:noFill/>
        </p:spPr>
        <p:txBody>
          <a:bodyPr wrap="none" rtlCol="0">
            <a:spAutoFit/>
          </a:bodyPr>
          <a:lstStyle/>
          <a:p>
            <a:r>
              <a:rPr lang="en-US" dirty="0"/>
              <a:t>Sparse SPD example</a:t>
            </a:r>
          </a:p>
        </p:txBody>
      </p:sp>
      <p:sp>
        <p:nvSpPr>
          <p:cNvPr id="14" name="TextBox 13"/>
          <p:cNvSpPr txBox="1"/>
          <p:nvPr/>
        </p:nvSpPr>
        <p:spPr>
          <a:xfrm>
            <a:off x="3762618" y="2190752"/>
            <a:ext cx="1072730" cy="646331"/>
          </a:xfrm>
          <a:prstGeom prst="rect">
            <a:avLst/>
          </a:prstGeom>
          <a:noFill/>
        </p:spPr>
        <p:txBody>
          <a:bodyPr wrap="none" rtlCol="0">
            <a:spAutoFit/>
          </a:bodyPr>
          <a:lstStyle/>
          <a:p>
            <a:pPr algn="ctr"/>
            <a:r>
              <a:rPr lang="en-US" dirty="0"/>
              <a:t>visible</a:t>
            </a:r>
          </a:p>
          <a:p>
            <a:pPr algn="ctr"/>
            <a:r>
              <a:rPr lang="en-US" dirty="0"/>
              <a:t>spectrum</a:t>
            </a:r>
          </a:p>
        </p:txBody>
      </p:sp>
      <p:sp>
        <p:nvSpPr>
          <p:cNvPr id="4" name="Slide Number Placeholder 3">
            <a:extLst>
              <a:ext uri="{FF2B5EF4-FFF2-40B4-BE49-F238E27FC236}">
                <a16:creationId xmlns:a16="http://schemas.microsoft.com/office/drawing/2014/main" id="{10730057-BA93-2745-B13B-2F7CF0C6708F}"/>
              </a:ext>
            </a:extLst>
          </p:cNvPr>
          <p:cNvSpPr>
            <a:spLocks noGrp="1"/>
          </p:cNvSpPr>
          <p:nvPr>
            <p:ph type="sldNum" sz="quarter" idx="12"/>
          </p:nvPr>
        </p:nvSpPr>
        <p:spPr/>
        <p:txBody>
          <a:bodyPr/>
          <a:lstStyle/>
          <a:p>
            <a:fld id="{2A1D1850-68DC-4BBF-B072-23CB53863E4C}" type="slidenum">
              <a:rPr lang="en-US" smtClean="0"/>
              <a:pPr/>
              <a:t>10</a:t>
            </a:fld>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2"/>
          <a:srcRect/>
          <a:stretch>
            <a:fillRect/>
          </a:stretch>
        </p:blipFill>
        <p:spPr bwMode="auto">
          <a:xfrm>
            <a:off x="298844" y="2"/>
            <a:ext cx="8541040" cy="5143499"/>
          </a:xfrm>
          <a:prstGeom prst="rect">
            <a:avLst/>
          </a:prstGeom>
          <a:noFill/>
          <a:ln w="9525">
            <a:noFill/>
            <a:miter lim="800000"/>
            <a:headEnd/>
            <a:tailEnd/>
          </a:ln>
          <a:effectLst/>
        </p:spPr>
      </p:pic>
      <p:grpSp>
        <p:nvGrpSpPr>
          <p:cNvPr id="2" name="Group 4"/>
          <p:cNvGrpSpPr/>
          <p:nvPr/>
        </p:nvGrpSpPr>
        <p:grpSpPr>
          <a:xfrm>
            <a:off x="2832956" y="343904"/>
            <a:ext cx="1951185" cy="207021"/>
            <a:chOff x="4363278" y="5685181"/>
            <a:chExt cx="5237922" cy="232572"/>
          </a:xfrm>
        </p:grpSpPr>
        <p:pic>
          <p:nvPicPr>
            <p:cNvPr id="6"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flipV="1">
              <a:off x="4363278" y="5685181"/>
              <a:ext cx="2196539" cy="232572"/>
            </a:xfrm>
            <a:prstGeom prst="rect">
              <a:avLst/>
            </a:prstGeom>
            <a:noFill/>
            <a:ln w="9525">
              <a:noFill/>
              <a:miter lim="800000"/>
              <a:headEnd/>
              <a:tailEnd/>
            </a:ln>
          </p:spPr>
        </p:pic>
        <p:pic>
          <p:nvPicPr>
            <p:cNvPr id="7" name="Picture 4"/>
            <p:cNvPicPr>
              <a:picLocks noChangeArrowheads="1"/>
            </p:cNvPicPr>
            <p:nvPr/>
          </p:nvPicPr>
          <p:blipFill rotWithShape="1">
            <a:blip r:embed="rId4">
              <a:extLst>
                <a:ext uri="{28A0092B-C50C-407E-A947-70E740481C1C}">
                  <a14:useLocalDpi xmlns:a14="http://schemas.microsoft.com/office/drawing/2010/main" val="0"/>
                </a:ext>
              </a:extLst>
            </a:blip>
            <a:srcRect b="-1"/>
            <a:stretch/>
          </p:blipFill>
          <p:spPr bwMode="auto">
            <a:xfrm flipV="1">
              <a:off x="6369679" y="5685181"/>
              <a:ext cx="3231521" cy="229305"/>
            </a:xfrm>
            <a:prstGeom prst="rect">
              <a:avLst/>
            </a:prstGeom>
            <a:noFill/>
            <a:ln w="9525">
              <a:noFill/>
              <a:miter lim="800000"/>
              <a:headEnd/>
              <a:tailEnd/>
            </a:ln>
          </p:spPr>
        </p:pic>
      </p:grpSp>
      <p:sp>
        <p:nvSpPr>
          <p:cNvPr id="8" name="Footer Placeholder 1"/>
          <p:cNvSpPr txBox="1">
            <a:spLocks/>
          </p:cNvSpPr>
          <p:nvPr/>
        </p:nvSpPr>
        <p:spPr>
          <a:xfrm>
            <a:off x="6064361" y="4907775"/>
            <a:ext cx="2806700" cy="235726"/>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chemeClr val="bg2">
                    <a:lumMod val="75000"/>
                  </a:schemeClr>
                </a:solidFill>
              </a:rPr>
              <a:t>Copyright Telelumen LLC 2019 All Rights Reserved</a:t>
            </a:r>
          </a:p>
        </p:txBody>
      </p:sp>
      <p:sp>
        <p:nvSpPr>
          <p:cNvPr id="11" name="TextBox 10"/>
          <p:cNvSpPr txBox="1"/>
          <p:nvPr/>
        </p:nvSpPr>
        <p:spPr>
          <a:xfrm>
            <a:off x="5288893" y="1177747"/>
            <a:ext cx="3270319" cy="369332"/>
          </a:xfrm>
          <a:prstGeom prst="rect">
            <a:avLst/>
          </a:prstGeom>
          <a:noFill/>
        </p:spPr>
        <p:txBody>
          <a:bodyPr wrap="none" rtlCol="0">
            <a:spAutoFit/>
          </a:bodyPr>
          <a:lstStyle/>
          <a:p>
            <a:r>
              <a:rPr lang="en-US" dirty="0"/>
              <a:t>Warm white, cool white example</a:t>
            </a:r>
          </a:p>
        </p:txBody>
      </p:sp>
      <p:cxnSp>
        <p:nvCxnSpPr>
          <p:cNvPr id="10" name="Straight Connector 9"/>
          <p:cNvCxnSpPr/>
          <p:nvPr/>
        </p:nvCxnSpPr>
        <p:spPr>
          <a:xfrm rot="2700000">
            <a:off x="1635464" y="2686655"/>
            <a:ext cx="914400" cy="914400"/>
          </a:xfrm>
          <a:prstGeom prst="line">
            <a:avLst/>
          </a:prstGeom>
          <a:ln w="127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2700000">
            <a:off x="5885171" y="2684928"/>
            <a:ext cx="914400" cy="91440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2090018" y="2523744"/>
            <a:ext cx="4261102" cy="3556"/>
          </a:xfrm>
          <a:prstGeom prst="straightConnector1">
            <a:avLst/>
          </a:prstGeom>
          <a:ln w="15875">
            <a:solidFill>
              <a:schemeClr val="bg1">
                <a:lumMod val="50000"/>
              </a:schemeClr>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682151" y="2468732"/>
            <a:ext cx="1072730" cy="646331"/>
          </a:xfrm>
          <a:prstGeom prst="rect">
            <a:avLst/>
          </a:prstGeom>
          <a:noFill/>
        </p:spPr>
        <p:txBody>
          <a:bodyPr wrap="none" rtlCol="0">
            <a:spAutoFit/>
          </a:bodyPr>
          <a:lstStyle/>
          <a:p>
            <a:pPr algn="ctr"/>
            <a:r>
              <a:rPr lang="en-US" dirty="0"/>
              <a:t>visible</a:t>
            </a:r>
          </a:p>
          <a:p>
            <a:pPr algn="ctr"/>
            <a:r>
              <a:rPr lang="en-US" dirty="0"/>
              <a:t>spectrum</a:t>
            </a:r>
          </a:p>
        </p:txBody>
      </p:sp>
      <p:sp>
        <p:nvSpPr>
          <p:cNvPr id="4" name="Slide Number Placeholder 3">
            <a:extLst>
              <a:ext uri="{FF2B5EF4-FFF2-40B4-BE49-F238E27FC236}">
                <a16:creationId xmlns:a16="http://schemas.microsoft.com/office/drawing/2014/main" id="{1288730D-E98D-1F4E-B44B-BCB09ACEFEB5}"/>
              </a:ext>
            </a:extLst>
          </p:cNvPr>
          <p:cNvSpPr>
            <a:spLocks noGrp="1"/>
          </p:cNvSpPr>
          <p:nvPr>
            <p:ph type="sldNum" sz="quarter" idx="12"/>
          </p:nvPr>
        </p:nvSpPr>
        <p:spPr/>
        <p:txBody>
          <a:bodyPr/>
          <a:lstStyle/>
          <a:p>
            <a:fld id="{2A1D1850-68DC-4BBF-B072-23CB53863E4C}" type="slidenum">
              <a:rPr lang="en-US" smtClean="0"/>
              <a:pPr/>
              <a:t>11</a:t>
            </a:fld>
            <a:endParaRPr 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a:srcRect/>
          <a:stretch>
            <a:fillRect/>
          </a:stretch>
        </p:blipFill>
        <p:spPr bwMode="auto">
          <a:xfrm>
            <a:off x="275921" y="0"/>
            <a:ext cx="8585281" cy="5143500"/>
          </a:xfrm>
          <a:prstGeom prst="rect">
            <a:avLst/>
          </a:prstGeom>
          <a:noFill/>
          <a:ln w="9525">
            <a:noFill/>
            <a:miter lim="800000"/>
            <a:headEnd/>
            <a:tailEnd/>
          </a:ln>
          <a:effectLst/>
        </p:spPr>
      </p:pic>
      <p:grpSp>
        <p:nvGrpSpPr>
          <p:cNvPr id="2" name="Group 4"/>
          <p:cNvGrpSpPr/>
          <p:nvPr/>
        </p:nvGrpSpPr>
        <p:grpSpPr>
          <a:xfrm>
            <a:off x="2862221" y="332534"/>
            <a:ext cx="1674157" cy="174429"/>
            <a:chOff x="4363278" y="5685181"/>
            <a:chExt cx="5237922" cy="232572"/>
          </a:xfrm>
        </p:grpSpPr>
        <p:pic>
          <p:nvPicPr>
            <p:cNvPr id="6"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flipV="1">
              <a:off x="4363278" y="5685181"/>
              <a:ext cx="2196539" cy="232572"/>
            </a:xfrm>
            <a:prstGeom prst="rect">
              <a:avLst/>
            </a:prstGeom>
            <a:noFill/>
            <a:ln w="9525">
              <a:noFill/>
              <a:miter lim="800000"/>
              <a:headEnd/>
              <a:tailEnd/>
            </a:ln>
          </p:spPr>
        </p:pic>
        <p:pic>
          <p:nvPicPr>
            <p:cNvPr id="7" name="Picture 4"/>
            <p:cNvPicPr>
              <a:picLocks noChangeArrowheads="1"/>
            </p:cNvPicPr>
            <p:nvPr/>
          </p:nvPicPr>
          <p:blipFill rotWithShape="1">
            <a:blip r:embed="rId4">
              <a:extLst>
                <a:ext uri="{28A0092B-C50C-407E-A947-70E740481C1C}">
                  <a14:useLocalDpi xmlns:a14="http://schemas.microsoft.com/office/drawing/2010/main" val="0"/>
                </a:ext>
              </a:extLst>
            </a:blip>
            <a:srcRect b="-1"/>
            <a:stretch/>
          </p:blipFill>
          <p:spPr bwMode="auto">
            <a:xfrm flipV="1">
              <a:off x="6369679" y="5685181"/>
              <a:ext cx="3231521" cy="229305"/>
            </a:xfrm>
            <a:prstGeom prst="rect">
              <a:avLst/>
            </a:prstGeom>
            <a:noFill/>
            <a:ln w="9525">
              <a:noFill/>
              <a:miter lim="800000"/>
              <a:headEnd/>
              <a:tailEnd/>
            </a:ln>
          </p:spPr>
        </p:pic>
      </p:grpSp>
      <p:sp>
        <p:nvSpPr>
          <p:cNvPr id="8" name="Footer Placeholder 1"/>
          <p:cNvSpPr txBox="1">
            <a:spLocks/>
          </p:cNvSpPr>
          <p:nvPr/>
        </p:nvSpPr>
        <p:spPr>
          <a:xfrm>
            <a:off x="6064361" y="4907775"/>
            <a:ext cx="2806700" cy="235726"/>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chemeClr val="bg2">
                    <a:lumMod val="75000"/>
                  </a:schemeClr>
                </a:solidFill>
              </a:rPr>
              <a:t>Copyright Telelumen LLC 2019 All Rights Reserved</a:t>
            </a:r>
          </a:p>
        </p:txBody>
      </p:sp>
      <p:sp>
        <p:nvSpPr>
          <p:cNvPr id="11" name="TextBox 10"/>
          <p:cNvSpPr txBox="1"/>
          <p:nvPr/>
        </p:nvSpPr>
        <p:spPr>
          <a:xfrm>
            <a:off x="5771696" y="1382573"/>
            <a:ext cx="2069413" cy="369332"/>
          </a:xfrm>
          <a:prstGeom prst="rect">
            <a:avLst/>
          </a:prstGeom>
          <a:noFill/>
        </p:spPr>
        <p:txBody>
          <a:bodyPr wrap="none" rtlCol="0">
            <a:spAutoFit/>
          </a:bodyPr>
          <a:lstStyle/>
          <a:p>
            <a:r>
              <a:rPr lang="en-US" dirty="0"/>
              <a:t>Sparse SPD example</a:t>
            </a:r>
          </a:p>
        </p:txBody>
      </p:sp>
      <p:cxnSp>
        <p:nvCxnSpPr>
          <p:cNvPr id="12" name="Straight Connector 11"/>
          <p:cNvCxnSpPr/>
          <p:nvPr/>
        </p:nvCxnSpPr>
        <p:spPr>
          <a:xfrm rot="2700000">
            <a:off x="1717352" y="2686655"/>
            <a:ext cx="914400" cy="914400"/>
          </a:xfrm>
          <a:prstGeom prst="line">
            <a:avLst/>
          </a:prstGeom>
          <a:ln w="127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2700000">
            <a:off x="5612211" y="2684928"/>
            <a:ext cx="914400" cy="91440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2169994" y="2531660"/>
            <a:ext cx="3896436" cy="1588"/>
          </a:xfrm>
          <a:prstGeom prst="straightConnector1">
            <a:avLst/>
          </a:prstGeom>
          <a:ln w="15875">
            <a:solidFill>
              <a:schemeClr val="bg1">
                <a:lumMod val="50000"/>
              </a:schemeClr>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4713594" y="2205384"/>
            <a:ext cx="1072730" cy="646331"/>
          </a:xfrm>
          <a:prstGeom prst="rect">
            <a:avLst/>
          </a:prstGeom>
          <a:noFill/>
        </p:spPr>
        <p:txBody>
          <a:bodyPr wrap="none" rtlCol="0">
            <a:spAutoFit/>
          </a:bodyPr>
          <a:lstStyle/>
          <a:p>
            <a:pPr algn="ctr"/>
            <a:r>
              <a:rPr lang="en-US" dirty="0"/>
              <a:t>visible</a:t>
            </a:r>
          </a:p>
          <a:p>
            <a:pPr algn="ctr"/>
            <a:r>
              <a:rPr lang="en-US" dirty="0"/>
              <a:t>spectrum</a:t>
            </a:r>
          </a:p>
        </p:txBody>
      </p:sp>
      <p:sp>
        <p:nvSpPr>
          <p:cNvPr id="4" name="Slide Number Placeholder 3">
            <a:extLst>
              <a:ext uri="{FF2B5EF4-FFF2-40B4-BE49-F238E27FC236}">
                <a16:creationId xmlns:a16="http://schemas.microsoft.com/office/drawing/2014/main" id="{4FED5B38-4A66-AF47-8409-D1FAF9D11060}"/>
              </a:ext>
            </a:extLst>
          </p:cNvPr>
          <p:cNvSpPr>
            <a:spLocks noGrp="1"/>
          </p:cNvSpPr>
          <p:nvPr>
            <p:ph type="sldNum" sz="quarter" idx="12"/>
          </p:nvPr>
        </p:nvSpPr>
        <p:spPr/>
        <p:txBody>
          <a:bodyPr/>
          <a:lstStyle/>
          <a:p>
            <a:fld id="{2A1D1850-68DC-4BBF-B072-23CB53863E4C}" type="slidenum">
              <a:rPr lang="en-US" smtClean="0"/>
              <a:pPr/>
              <a:t>12</a:t>
            </a:fld>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35E00B-0DC4-2C4B-BC6B-4B068DED5D76}"/>
              </a:ext>
            </a:extLst>
          </p:cNvPr>
          <p:cNvPicPr>
            <a:picLocks noChangeAspect="1"/>
          </p:cNvPicPr>
          <p:nvPr/>
        </p:nvPicPr>
        <p:blipFill>
          <a:blip r:embed="rId2"/>
          <a:stretch>
            <a:fillRect/>
          </a:stretch>
        </p:blipFill>
        <p:spPr>
          <a:xfrm>
            <a:off x="691293" y="0"/>
            <a:ext cx="7736681" cy="5143500"/>
          </a:xfrm>
          <a:prstGeom prst="rect">
            <a:avLst/>
          </a:prstGeom>
        </p:spPr>
      </p:pic>
      <p:sp>
        <p:nvSpPr>
          <p:cNvPr id="4" name="Slide Number Placeholder 3">
            <a:extLst>
              <a:ext uri="{FF2B5EF4-FFF2-40B4-BE49-F238E27FC236}">
                <a16:creationId xmlns:a16="http://schemas.microsoft.com/office/drawing/2014/main" id="{F6AFA6BF-DFD9-EF4C-BEA9-727ECD5D47CF}"/>
              </a:ext>
            </a:extLst>
          </p:cNvPr>
          <p:cNvSpPr>
            <a:spLocks noGrp="1"/>
          </p:cNvSpPr>
          <p:nvPr>
            <p:ph type="sldNum" sz="quarter" idx="12"/>
          </p:nvPr>
        </p:nvSpPr>
        <p:spPr>
          <a:xfrm>
            <a:off x="6553200" y="4767264"/>
            <a:ext cx="2133600" cy="273844"/>
          </a:xfrm>
        </p:spPr>
        <p:txBody>
          <a:bodyPr/>
          <a:lstStyle/>
          <a:p>
            <a:fld id="{2A1D1850-68DC-4BBF-B072-23CB53863E4C}" type="slidenum">
              <a:rPr lang="en-US" smtClean="0"/>
              <a:pPr/>
              <a:t>13</a:t>
            </a:fld>
            <a:endParaRPr 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8C9B990-F4A1-6741-B11F-0E510A4C4BFF}"/>
              </a:ext>
            </a:extLst>
          </p:cNvPr>
          <p:cNvPicPr>
            <a:picLocks noChangeAspect="1"/>
          </p:cNvPicPr>
          <p:nvPr/>
        </p:nvPicPr>
        <p:blipFill>
          <a:blip r:embed="rId2"/>
          <a:stretch>
            <a:fillRect/>
          </a:stretch>
        </p:blipFill>
        <p:spPr>
          <a:xfrm>
            <a:off x="289973" y="0"/>
            <a:ext cx="8564054" cy="5143500"/>
          </a:xfrm>
          <a:prstGeom prst="rect">
            <a:avLst/>
          </a:prstGeom>
        </p:spPr>
      </p:pic>
      <p:sp>
        <p:nvSpPr>
          <p:cNvPr id="2" name="Footer Placeholder 1">
            <a:extLst>
              <a:ext uri="{FF2B5EF4-FFF2-40B4-BE49-F238E27FC236}">
                <a16:creationId xmlns:a16="http://schemas.microsoft.com/office/drawing/2014/main" id="{2B0D253E-8CC2-4942-891E-A67222638F21}"/>
              </a:ext>
            </a:extLst>
          </p:cNvPr>
          <p:cNvSpPr>
            <a:spLocks noGrp="1"/>
          </p:cNvSpPr>
          <p:nvPr>
            <p:ph type="ftr" sz="quarter" idx="11"/>
          </p:nvPr>
        </p:nvSpPr>
        <p:spPr>
          <a:xfrm>
            <a:off x="2734056" y="4840416"/>
            <a:ext cx="3819144" cy="273844"/>
          </a:xfrm>
        </p:spPr>
        <p:txBody>
          <a:bodyPr/>
          <a:lstStyle/>
          <a:p>
            <a:r>
              <a:rPr lang="en-US" dirty="0"/>
              <a:t>Copyright 2025 </a:t>
            </a:r>
            <a:r>
              <a:rPr lang="en-US" dirty="0" err="1"/>
              <a:t>Telelumen</a:t>
            </a:r>
            <a:r>
              <a:rPr lang="en-US" dirty="0"/>
              <a:t> LLC All Rights Reserved</a:t>
            </a:r>
          </a:p>
        </p:txBody>
      </p:sp>
      <p:sp>
        <p:nvSpPr>
          <p:cNvPr id="3" name="Slide Number Placeholder 2">
            <a:extLst>
              <a:ext uri="{FF2B5EF4-FFF2-40B4-BE49-F238E27FC236}">
                <a16:creationId xmlns:a16="http://schemas.microsoft.com/office/drawing/2014/main" id="{81266657-7926-BE47-9807-DB1D4B0242A0}"/>
              </a:ext>
            </a:extLst>
          </p:cNvPr>
          <p:cNvSpPr>
            <a:spLocks noGrp="1"/>
          </p:cNvSpPr>
          <p:nvPr>
            <p:ph type="sldNum" sz="quarter" idx="12"/>
          </p:nvPr>
        </p:nvSpPr>
        <p:spPr/>
        <p:txBody>
          <a:bodyPr/>
          <a:lstStyle/>
          <a:p>
            <a:fld id="{2A1D1850-68DC-4BBF-B072-23CB53863E4C}" type="slidenum">
              <a:rPr lang="en-US" smtClean="0"/>
              <a:pPr/>
              <a:t>14</a:t>
            </a:fld>
            <a:endParaRPr lang="en-US"/>
          </a:p>
        </p:txBody>
      </p:sp>
    </p:spTree>
    <p:extLst>
      <p:ext uri="{BB962C8B-B14F-4D97-AF65-F5344CB8AC3E}">
        <p14:creationId xmlns:p14="http://schemas.microsoft.com/office/powerpoint/2010/main" val="39912209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4CF8EB7-78CE-B147-96EE-9AE03FEE8994}"/>
              </a:ext>
            </a:extLst>
          </p:cNvPr>
          <p:cNvSpPr>
            <a:spLocks noGrp="1"/>
          </p:cNvSpPr>
          <p:nvPr>
            <p:ph type="ftr" sz="quarter" idx="11"/>
          </p:nvPr>
        </p:nvSpPr>
        <p:spPr>
          <a:xfrm>
            <a:off x="2670048" y="4886136"/>
            <a:ext cx="3575304" cy="273844"/>
          </a:xfrm>
        </p:spPr>
        <p:txBody>
          <a:bodyPr/>
          <a:lstStyle/>
          <a:p>
            <a:r>
              <a:rPr lang="en-US" dirty="0"/>
              <a:t>Copyright 2025 </a:t>
            </a:r>
            <a:r>
              <a:rPr lang="en-US" dirty="0" err="1"/>
              <a:t>Telelumen</a:t>
            </a:r>
            <a:r>
              <a:rPr lang="en-US" dirty="0"/>
              <a:t> LLC All Rights Reserved</a:t>
            </a:r>
          </a:p>
        </p:txBody>
      </p:sp>
      <p:sp>
        <p:nvSpPr>
          <p:cNvPr id="3" name="Slide Number Placeholder 2">
            <a:extLst>
              <a:ext uri="{FF2B5EF4-FFF2-40B4-BE49-F238E27FC236}">
                <a16:creationId xmlns:a16="http://schemas.microsoft.com/office/drawing/2014/main" id="{581D66C7-39EF-7B4E-9D6B-B9041123542C}"/>
              </a:ext>
            </a:extLst>
          </p:cNvPr>
          <p:cNvSpPr>
            <a:spLocks noGrp="1"/>
          </p:cNvSpPr>
          <p:nvPr>
            <p:ph type="sldNum" sz="quarter" idx="12"/>
          </p:nvPr>
        </p:nvSpPr>
        <p:spPr/>
        <p:txBody>
          <a:bodyPr/>
          <a:lstStyle/>
          <a:p>
            <a:fld id="{2A1D1850-68DC-4BBF-B072-23CB53863E4C}" type="slidenum">
              <a:rPr lang="en-US" smtClean="0"/>
              <a:pPr/>
              <a:t>15</a:t>
            </a:fld>
            <a:endParaRPr lang="en-US"/>
          </a:p>
        </p:txBody>
      </p:sp>
      <p:pic>
        <p:nvPicPr>
          <p:cNvPr id="4" name="Picture 3">
            <a:extLst>
              <a:ext uri="{FF2B5EF4-FFF2-40B4-BE49-F238E27FC236}">
                <a16:creationId xmlns:a16="http://schemas.microsoft.com/office/drawing/2014/main" id="{FE0B3FD4-B632-9E41-A269-73CCF4DDB703}"/>
              </a:ext>
            </a:extLst>
          </p:cNvPr>
          <p:cNvPicPr>
            <a:picLocks noChangeAspect="1"/>
          </p:cNvPicPr>
          <p:nvPr/>
        </p:nvPicPr>
        <p:blipFill>
          <a:blip r:embed="rId2"/>
          <a:stretch>
            <a:fillRect/>
          </a:stretch>
        </p:blipFill>
        <p:spPr>
          <a:xfrm>
            <a:off x="0" y="1162050"/>
            <a:ext cx="9144000" cy="2819400"/>
          </a:xfrm>
          <a:prstGeom prst="rect">
            <a:avLst/>
          </a:prstGeom>
        </p:spPr>
      </p:pic>
    </p:spTree>
    <p:extLst>
      <p:ext uri="{BB962C8B-B14F-4D97-AF65-F5344CB8AC3E}">
        <p14:creationId xmlns:p14="http://schemas.microsoft.com/office/powerpoint/2010/main" val="27023870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	</a:t>
            </a:r>
            <a:endParaRPr lang="en-US" sz="2200" dirty="0"/>
          </a:p>
        </p:txBody>
      </p:sp>
      <p:sp>
        <p:nvSpPr>
          <p:cNvPr id="7" name="Rectangle 6"/>
          <p:cNvSpPr/>
          <p:nvPr/>
        </p:nvSpPr>
        <p:spPr>
          <a:xfrm>
            <a:off x="685800" y="4688913"/>
            <a:ext cx="7620000" cy="276999"/>
          </a:xfrm>
          <a:prstGeom prst="rect">
            <a:avLst/>
          </a:prstGeom>
        </p:spPr>
        <p:txBody>
          <a:bodyPr wrap="square">
            <a:spAutoFit/>
          </a:bodyPr>
          <a:lstStyle/>
          <a:p>
            <a:r>
              <a:rPr lang="en-US" sz="1200" dirty="0">
                <a:solidFill>
                  <a:schemeClr val="tx2"/>
                </a:solidFill>
              </a:rPr>
              <a:t>From: ”Face colour under varying illumination”, Chapter. 4;</a:t>
            </a:r>
            <a:r>
              <a:rPr lang="en-US" sz="1200" i="1" dirty="0">
                <a:solidFill>
                  <a:schemeClr val="tx2"/>
                </a:solidFill>
              </a:rPr>
              <a:t> </a:t>
            </a:r>
            <a:r>
              <a:rPr lang="en-US" sz="1200" i="1" dirty="0">
                <a:hlinkClick r:id="rId2"/>
              </a:rPr>
              <a:t>http://herkules.oulu.fi/isbn9514267885/html/i1030756.html</a:t>
            </a:r>
            <a:endParaRPr lang="en-US" sz="1200" i="1" dirty="0"/>
          </a:p>
        </p:txBody>
      </p:sp>
      <p:pic>
        <p:nvPicPr>
          <p:cNvPr id="3" name="Picture 2"/>
          <p:cNvPicPr>
            <a:picLocks noChangeAspect="1"/>
          </p:cNvPicPr>
          <p:nvPr/>
        </p:nvPicPr>
        <p:blipFill rotWithShape="1">
          <a:blip r:embed="rId3"/>
          <a:srcRect l="49167" t="17391" r="1473" b="11463"/>
          <a:stretch/>
        </p:blipFill>
        <p:spPr>
          <a:xfrm>
            <a:off x="1981205" y="1080142"/>
            <a:ext cx="4513521" cy="3657601"/>
          </a:xfrm>
          <a:prstGeom prst="rect">
            <a:avLst/>
          </a:prstGeom>
        </p:spPr>
      </p:pic>
      <p:sp>
        <p:nvSpPr>
          <p:cNvPr id="8" name="TextBox 7"/>
          <p:cNvSpPr txBox="1"/>
          <p:nvPr/>
        </p:nvSpPr>
        <p:spPr>
          <a:xfrm>
            <a:off x="6781801" y="2181820"/>
            <a:ext cx="1122102" cy="923330"/>
          </a:xfrm>
          <a:prstGeom prst="rect">
            <a:avLst/>
          </a:prstGeom>
          <a:noFill/>
        </p:spPr>
        <p:txBody>
          <a:bodyPr wrap="none" rtlCol="0">
            <a:spAutoFit/>
          </a:bodyPr>
          <a:lstStyle/>
          <a:p>
            <a:pPr algn="ctr"/>
            <a:r>
              <a:rPr lang="en-US" dirty="0"/>
              <a:t>Caucasian</a:t>
            </a:r>
          </a:p>
          <a:p>
            <a:pPr algn="ctr"/>
            <a:r>
              <a:rPr lang="en-US" dirty="0"/>
              <a:t>Asian</a:t>
            </a:r>
          </a:p>
          <a:p>
            <a:pPr algn="ctr"/>
            <a:r>
              <a:rPr lang="en-US" dirty="0"/>
              <a:t>African</a:t>
            </a:r>
          </a:p>
        </p:txBody>
      </p:sp>
      <p:cxnSp>
        <p:nvCxnSpPr>
          <p:cNvPr id="10" name="Straight Arrow Connector 9"/>
          <p:cNvCxnSpPr/>
          <p:nvPr/>
        </p:nvCxnSpPr>
        <p:spPr>
          <a:xfrm flipH="1">
            <a:off x="6324600" y="2334220"/>
            <a:ext cx="457200" cy="762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flipV="1">
            <a:off x="6324601" y="2562820"/>
            <a:ext cx="641498" cy="806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6324600" y="2933462"/>
            <a:ext cx="577702" cy="1627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6722083" y="4352154"/>
            <a:ext cx="2117118" cy="276999"/>
          </a:xfrm>
          <a:prstGeom prst="rect">
            <a:avLst/>
          </a:prstGeom>
        </p:spPr>
        <p:txBody>
          <a:bodyPr wrap="none">
            <a:spAutoFit/>
          </a:bodyPr>
          <a:lstStyle/>
          <a:p>
            <a:r>
              <a:rPr lang="en-US" sz="1200" i="1" dirty="0"/>
              <a:t>© 2002 Oulu University Library</a:t>
            </a:r>
            <a:endParaRPr lang="en-US" sz="1200" dirty="0"/>
          </a:p>
        </p:txBody>
      </p:sp>
      <p:sp>
        <p:nvSpPr>
          <p:cNvPr id="18" name="TextBox 17"/>
          <p:cNvSpPr txBox="1"/>
          <p:nvPr/>
        </p:nvSpPr>
        <p:spPr>
          <a:xfrm>
            <a:off x="971962" y="142076"/>
            <a:ext cx="6970241" cy="861774"/>
          </a:xfrm>
          <a:prstGeom prst="rect">
            <a:avLst/>
          </a:prstGeom>
          <a:noFill/>
        </p:spPr>
        <p:txBody>
          <a:bodyPr wrap="none" rtlCol="0">
            <a:spAutoFit/>
          </a:bodyPr>
          <a:lstStyle/>
          <a:p>
            <a:pPr algn="ctr"/>
            <a:r>
              <a:rPr lang="en-US" sz="3200" dirty="0"/>
              <a:t>Deep Red is Key to Proper Skin Rendition</a:t>
            </a:r>
          </a:p>
          <a:p>
            <a:pPr algn="ctr"/>
            <a:r>
              <a:rPr lang="en-US" dirty="0"/>
              <a:t>About half the response is &gt;600nm</a:t>
            </a:r>
          </a:p>
        </p:txBody>
      </p:sp>
      <p:grpSp>
        <p:nvGrpSpPr>
          <p:cNvPr id="4" name="Group 18"/>
          <p:cNvGrpSpPr/>
          <p:nvPr/>
        </p:nvGrpSpPr>
        <p:grpSpPr>
          <a:xfrm>
            <a:off x="3461925" y="1555541"/>
            <a:ext cx="2024479" cy="174429"/>
            <a:chOff x="4363278" y="5685181"/>
            <a:chExt cx="5237922" cy="232572"/>
          </a:xfrm>
        </p:grpSpPr>
        <p:pic>
          <p:nvPicPr>
            <p:cNvPr id="21"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flipV="1">
              <a:off x="4363278" y="5685181"/>
              <a:ext cx="2196539" cy="232572"/>
            </a:xfrm>
            <a:prstGeom prst="rect">
              <a:avLst/>
            </a:prstGeom>
            <a:noFill/>
            <a:ln w="9525">
              <a:noFill/>
              <a:miter lim="800000"/>
              <a:headEnd/>
              <a:tailEnd/>
            </a:ln>
          </p:spPr>
        </p:pic>
        <p:pic>
          <p:nvPicPr>
            <p:cNvPr id="22" name="Picture 4"/>
            <p:cNvPicPr>
              <a:picLocks noChangeArrowheads="1"/>
            </p:cNvPicPr>
            <p:nvPr/>
          </p:nvPicPr>
          <p:blipFill rotWithShape="1">
            <a:blip r:embed="rId5">
              <a:extLst>
                <a:ext uri="{28A0092B-C50C-407E-A947-70E740481C1C}">
                  <a14:useLocalDpi xmlns:a14="http://schemas.microsoft.com/office/drawing/2010/main" val="0"/>
                </a:ext>
              </a:extLst>
            </a:blip>
            <a:srcRect b="-1"/>
            <a:stretch/>
          </p:blipFill>
          <p:spPr bwMode="auto">
            <a:xfrm flipV="1">
              <a:off x="6369679" y="5685181"/>
              <a:ext cx="3231521" cy="229305"/>
            </a:xfrm>
            <a:prstGeom prst="rect">
              <a:avLst/>
            </a:prstGeom>
            <a:noFill/>
            <a:ln w="9525">
              <a:noFill/>
              <a:miter lim="800000"/>
              <a:headEnd/>
              <a:tailEnd/>
            </a:ln>
          </p:spPr>
        </p:pic>
      </p:grpSp>
      <p:sp>
        <p:nvSpPr>
          <p:cNvPr id="6" name="Slide Number Placeholder 5">
            <a:extLst>
              <a:ext uri="{FF2B5EF4-FFF2-40B4-BE49-F238E27FC236}">
                <a16:creationId xmlns:a16="http://schemas.microsoft.com/office/drawing/2014/main" id="{DB549685-786E-F642-AE59-A8DA622497A6}"/>
              </a:ext>
            </a:extLst>
          </p:cNvPr>
          <p:cNvSpPr>
            <a:spLocks noGrp="1"/>
          </p:cNvSpPr>
          <p:nvPr>
            <p:ph type="sldNum" sz="quarter" idx="12"/>
          </p:nvPr>
        </p:nvSpPr>
        <p:spPr/>
        <p:txBody>
          <a:bodyPr/>
          <a:lstStyle/>
          <a:p>
            <a:fld id="{2A1D1850-68DC-4BBF-B072-23CB53863E4C}" type="slidenum">
              <a:rPr lang="en-US" smtClean="0"/>
              <a:pPr/>
              <a:t>16</a:t>
            </a:fld>
            <a:endParaRPr lang="en-US" dirty="0"/>
          </a:p>
        </p:txBody>
      </p:sp>
    </p:spTree>
    <p:extLst>
      <p:ext uri="{BB962C8B-B14F-4D97-AF65-F5344CB8AC3E}">
        <p14:creationId xmlns:p14="http://schemas.microsoft.com/office/powerpoint/2010/main" val="38592946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a:blip r:embed="rId2"/>
          <a:srcRect/>
          <a:stretch>
            <a:fillRect/>
          </a:stretch>
        </p:blipFill>
        <p:spPr bwMode="auto">
          <a:xfrm>
            <a:off x="1310030" y="16827"/>
            <a:ext cx="6386175" cy="5097917"/>
          </a:xfrm>
          <a:prstGeom prst="rect">
            <a:avLst/>
          </a:prstGeom>
          <a:noFill/>
          <a:ln w="9525">
            <a:noFill/>
            <a:miter lim="800000"/>
            <a:headEnd/>
            <a:tailEnd/>
          </a:ln>
          <a:effectLst/>
        </p:spPr>
      </p:pic>
      <p:grpSp>
        <p:nvGrpSpPr>
          <p:cNvPr id="2" name="Group 2"/>
          <p:cNvGrpSpPr/>
          <p:nvPr/>
        </p:nvGrpSpPr>
        <p:grpSpPr>
          <a:xfrm>
            <a:off x="3848199" y="391769"/>
            <a:ext cx="1572891" cy="174429"/>
            <a:chOff x="4363278" y="5685181"/>
            <a:chExt cx="5237922" cy="232572"/>
          </a:xfrm>
        </p:grpSpPr>
        <p:pic>
          <p:nvPicPr>
            <p:cNvPr id="4"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flipV="1">
              <a:off x="4363278" y="5685181"/>
              <a:ext cx="2196539" cy="232572"/>
            </a:xfrm>
            <a:prstGeom prst="rect">
              <a:avLst/>
            </a:prstGeom>
            <a:noFill/>
            <a:ln w="9525">
              <a:noFill/>
              <a:miter lim="800000"/>
              <a:headEnd/>
              <a:tailEnd/>
            </a:ln>
          </p:spPr>
        </p:pic>
        <p:pic>
          <p:nvPicPr>
            <p:cNvPr id="5" name="Picture 4"/>
            <p:cNvPicPr>
              <a:picLocks noChangeArrowheads="1"/>
            </p:cNvPicPr>
            <p:nvPr/>
          </p:nvPicPr>
          <p:blipFill rotWithShape="1">
            <a:blip r:embed="rId4">
              <a:extLst>
                <a:ext uri="{28A0092B-C50C-407E-A947-70E740481C1C}">
                  <a14:useLocalDpi xmlns:a14="http://schemas.microsoft.com/office/drawing/2010/main" val="0"/>
                </a:ext>
              </a:extLst>
            </a:blip>
            <a:srcRect b="-1"/>
            <a:stretch/>
          </p:blipFill>
          <p:spPr bwMode="auto">
            <a:xfrm flipV="1">
              <a:off x="6369679" y="5685181"/>
              <a:ext cx="3231521" cy="229305"/>
            </a:xfrm>
            <a:prstGeom prst="rect">
              <a:avLst/>
            </a:prstGeom>
            <a:noFill/>
            <a:ln w="9525">
              <a:noFill/>
              <a:miter lim="800000"/>
              <a:headEnd/>
              <a:tailEnd/>
            </a:ln>
          </p:spPr>
        </p:pic>
      </p:grpSp>
      <p:sp>
        <p:nvSpPr>
          <p:cNvPr id="6" name="Slide Number Placeholder 5">
            <a:extLst>
              <a:ext uri="{FF2B5EF4-FFF2-40B4-BE49-F238E27FC236}">
                <a16:creationId xmlns:a16="http://schemas.microsoft.com/office/drawing/2014/main" id="{B83D327B-30C0-E842-AB72-9E5C4629DD9B}"/>
              </a:ext>
            </a:extLst>
          </p:cNvPr>
          <p:cNvSpPr>
            <a:spLocks noGrp="1"/>
          </p:cNvSpPr>
          <p:nvPr>
            <p:ph type="sldNum" sz="quarter" idx="12"/>
          </p:nvPr>
        </p:nvSpPr>
        <p:spPr/>
        <p:txBody>
          <a:bodyPr/>
          <a:lstStyle/>
          <a:p>
            <a:fld id="{2A1D1850-68DC-4BBF-B072-23CB53863E4C}" type="slidenum">
              <a:rPr lang="en-US" smtClean="0"/>
              <a:pPr/>
              <a:t>17</a:t>
            </a:fld>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solidFill>
                  <a:srgbClr val="00B050"/>
                </a:solidFill>
              </a:rPr>
              <a:t>OLED</a:t>
            </a:r>
            <a:r>
              <a:rPr lang="en-US" sz="3200" dirty="0"/>
              <a:t> Display vs. “</a:t>
            </a:r>
            <a:r>
              <a:rPr lang="en-US" sz="3200" dirty="0">
                <a:solidFill>
                  <a:srgbClr val="FF0000"/>
                </a:solidFill>
              </a:rPr>
              <a:t>Continuous</a:t>
            </a:r>
            <a:r>
              <a:rPr lang="en-US" sz="3200" dirty="0"/>
              <a:t>” Luminaire</a:t>
            </a:r>
          </a:p>
        </p:txBody>
      </p:sp>
      <p:pic>
        <p:nvPicPr>
          <p:cNvPr id="109570" name="Picture 2"/>
          <p:cNvPicPr>
            <a:picLocks noChangeAspect="1" noChangeArrowheads="1"/>
          </p:cNvPicPr>
          <p:nvPr/>
        </p:nvPicPr>
        <p:blipFill>
          <a:blip r:embed="rId2"/>
          <a:srcRect/>
          <a:stretch>
            <a:fillRect/>
          </a:stretch>
        </p:blipFill>
        <p:spPr bwMode="auto">
          <a:xfrm>
            <a:off x="2156258" y="1168401"/>
            <a:ext cx="4597400" cy="3975100"/>
          </a:xfrm>
          <a:prstGeom prst="rect">
            <a:avLst/>
          </a:prstGeom>
          <a:noFill/>
          <a:ln w="9525">
            <a:noFill/>
            <a:miter lim="800000"/>
            <a:headEnd/>
            <a:tailEnd/>
          </a:ln>
          <a:effectLst/>
        </p:spPr>
      </p:pic>
      <p:sp>
        <p:nvSpPr>
          <p:cNvPr id="4" name="Footer Placeholder 3"/>
          <p:cNvSpPr>
            <a:spLocks noGrp="1"/>
          </p:cNvSpPr>
          <p:nvPr>
            <p:ph type="ftr" sz="quarter" idx="11"/>
          </p:nvPr>
        </p:nvSpPr>
        <p:spPr>
          <a:xfrm>
            <a:off x="2893329" y="4862799"/>
            <a:ext cx="3364173" cy="273844"/>
          </a:xfrm>
        </p:spPr>
        <p:txBody>
          <a:bodyPr/>
          <a:lstStyle/>
          <a:p>
            <a:r>
              <a:rPr lang="en-US"/>
              <a:t>Copyright 2025 Telelumen LLC All Rights Reserved</a:t>
            </a:r>
            <a:endParaRPr lang="en-US" dirty="0"/>
          </a:p>
        </p:txBody>
      </p:sp>
      <p:sp>
        <p:nvSpPr>
          <p:cNvPr id="3" name="Slide Number Placeholder 2">
            <a:extLst>
              <a:ext uri="{FF2B5EF4-FFF2-40B4-BE49-F238E27FC236}">
                <a16:creationId xmlns:a16="http://schemas.microsoft.com/office/drawing/2014/main" id="{32DC2F2F-3866-3142-AE66-2055DFD11A63}"/>
              </a:ext>
            </a:extLst>
          </p:cNvPr>
          <p:cNvSpPr>
            <a:spLocks noGrp="1"/>
          </p:cNvSpPr>
          <p:nvPr>
            <p:ph type="sldNum" sz="quarter" idx="12"/>
          </p:nvPr>
        </p:nvSpPr>
        <p:spPr/>
        <p:txBody>
          <a:bodyPr/>
          <a:lstStyle/>
          <a:p>
            <a:fld id="{2A1D1850-68DC-4BBF-B072-23CB53863E4C}" type="slidenum">
              <a:rPr lang="en-US" smtClean="0"/>
              <a:pPr/>
              <a:t>18</a:t>
            </a:fld>
            <a:endParaRPr 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17267"/>
            <a:ext cx="8229600" cy="857250"/>
          </a:xfrm>
        </p:spPr>
        <p:txBody>
          <a:bodyPr>
            <a:normAutofit/>
          </a:bodyPr>
          <a:lstStyle/>
          <a:p>
            <a:r>
              <a:rPr lang="en-US" sz="3200" dirty="0"/>
              <a:t>Handheld Spectrometer examples</a:t>
            </a:r>
          </a:p>
        </p:txBody>
      </p:sp>
      <p:pic>
        <p:nvPicPr>
          <p:cNvPr id="3074" name="Picture 2" descr="Spectis 1.0 Touch + Flicker | GL Optic | Light quality control"/>
          <p:cNvPicPr>
            <a:picLocks noChangeAspect="1" noChangeArrowheads="1"/>
          </p:cNvPicPr>
          <p:nvPr/>
        </p:nvPicPr>
        <p:blipFill>
          <a:blip r:embed="rId2"/>
          <a:srcRect l="11852" r="8207"/>
          <a:stretch>
            <a:fillRect/>
          </a:stretch>
        </p:blipFill>
        <p:spPr bwMode="auto">
          <a:xfrm>
            <a:off x="566384" y="1095821"/>
            <a:ext cx="3043450" cy="3807135"/>
          </a:xfrm>
          <a:prstGeom prst="rect">
            <a:avLst/>
          </a:prstGeom>
          <a:noFill/>
        </p:spPr>
      </p:pic>
      <p:pic>
        <p:nvPicPr>
          <p:cNvPr id="3076" name="Picture 4" descr="Lighting Passport - The first smart spectrophotometer"/>
          <p:cNvPicPr>
            <a:picLocks noChangeAspect="1" noChangeArrowheads="1"/>
          </p:cNvPicPr>
          <p:nvPr/>
        </p:nvPicPr>
        <p:blipFill>
          <a:blip r:embed="rId3"/>
          <a:srcRect r="32853"/>
          <a:stretch>
            <a:fillRect/>
          </a:stretch>
        </p:blipFill>
        <p:spPr bwMode="auto">
          <a:xfrm>
            <a:off x="3750511" y="968269"/>
            <a:ext cx="2287375" cy="4019659"/>
          </a:xfrm>
          <a:prstGeom prst="rect">
            <a:avLst/>
          </a:prstGeom>
          <a:noFill/>
        </p:spPr>
      </p:pic>
      <p:sp>
        <p:nvSpPr>
          <p:cNvPr id="4" name="Slide Number Placeholder 3">
            <a:extLst>
              <a:ext uri="{FF2B5EF4-FFF2-40B4-BE49-F238E27FC236}">
                <a16:creationId xmlns:a16="http://schemas.microsoft.com/office/drawing/2014/main" id="{7642A13D-30F7-4B48-988A-461A5C35D7B8}"/>
              </a:ext>
            </a:extLst>
          </p:cNvPr>
          <p:cNvSpPr>
            <a:spLocks noGrp="1"/>
          </p:cNvSpPr>
          <p:nvPr>
            <p:ph type="sldNum" sz="quarter" idx="12"/>
          </p:nvPr>
        </p:nvSpPr>
        <p:spPr/>
        <p:txBody>
          <a:bodyPr/>
          <a:lstStyle/>
          <a:p>
            <a:fld id="{2A1D1850-68DC-4BBF-B072-23CB53863E4C}" type="slidenum">
              <a:rPr lang="en-US" smtClean="0"/>
              <a:pPr/>
              <a:t>19</a:t>
            </a:fld>
            <a:endParaRPr lang="en-US"/>
          </a:p>
        </p:txBody>
      </p:sp>
      <p:pic>
        <p:nvPicPr>
          <p:cNvPr id="5" name="Picture 4">
            <a:extLst>
              <a:ext uri="{FF2B5EF4-FFF2-40B4-BE49-F238E27FC236}">
                <a16:creationId xmlns:a16="http://schemas.microsoft.com/office/drawing/2014/main" id="{5BCAD300-7998-584D-BF4E-FB7A2F28CEC8}"/>
              </a:ext>
            </a:extLst>
          </p:cNvPr>
          <p:cNvPicPr>
            <a:picLocks noChangeAspect="1"/>
          </p:cNvPicPr>
          <p:nvPr/>
        </p:nvPicPr>
        <p:blipFill rotWithShape="1">
          <a:blip r:embed="rId4"/>
          <a:srcRect l="16562" t="25982" r="60063" b="29895"/>
          <a:stretch/>
        </p:blipFill>
        <p:spPr>
          <a:xfrm>
            <a:off x="6653284" y="1954958"/>
            <a:ext cx="1552753" cy="1831864"/>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590550"/>
            <a:ext cx="7886700" cy="609600"/>
          </a:xfrm>
        </p:spPr>
        <p:txBody>
          <a:bodyPr>
            <a:normAutofit/>
          </a:bodyPr>
          <a:lstStyle/>
          <a:p>
            <a:r>
              <a:rPr lang="en-US" sz="3200" dirty="0"/>
              <a:t>Agenda</a:t>
            </a:r>
          </a:p>
        </p:txBody>
      </p:sp>
      <p:sp>
        <p:nvSpPr>
          <p:cNvPr id="3" name="Content Placeholder 2"/>
          <p:cNvSpPr>
            <a:spLocks noGrp="1"/>
          </p:cNvSpPr>
          <p:nvPr>
            <p:ph idx="1"/>
          </p:nvPr>
        </p:nvSpPr>
        <p:spPr>
          <a:xfrm>
            <a:off x="609600" y="1223344"/>
            <a:ext cx="8056728" cy="3312968"/>
          </a:xfrm>
        </p:spPr>
        <p:txBody>
          <a:bodyPr>
            <a:normAutofit/>
          </a:bodyPr>
          <a:lstStyle/>
          <a:p>
            <a:endParaRPr lang="en-US" sz="2400" dirty="0"/>
          </a:p>
          <a:p>
            <a:r>
              <a:rPr lang="en-US" sz="2400" dirty="0"/>
              <a:t>Introduction</a:t>
            </a:r>
          </a:p>
          <a:p>
            <a:r>
              <a:rPr lang="en-US" sz="2400" dirty="0"/>
              <a:t>Light sources</a:t>
            </a:r>
          </a:p>
          <a:p>
            <a:r>
              <a:rPr lang="en-US" sz="2400" dirty="0"/>
              <a:t>Daylight – graphs and pictures including Como and Yosemite</a:t>
            </a:r>
          </a:p>
          <a:p>
            <a:r>
              <a:rPr lang="en-US" sz="2400" dirty="0"/>
              <a:t>Programmable Luminaires and Control Software </a:t>
            </a:r>
          </a:p>
          <a:p>
            <a:r>
              <a:rPr lang="en-US" sz="2400" dirty="0"/>
              <a:t>Summary</a:t>
            </a:r>
          </a:p>
          <a:p>
            <a:pPr marL="0" indent="0">
              <a:buNone/>
            </a:pPr>
            <a:endParaRPr lang="en-US" sz="2400" dirty="0"/>
          </a:p>
        </p:txBody>
      </p:sp>
      <p:sp>
        <p:nvSpPr>
          <p:cNvPr id="4" name="Footer Placeholder 3"/>
          <p:cNvSpPr>
            <a:spLocks noGrp="1"/>
          </p:cNvSpPr>
          <p:nvPr>
            <p:ph type="ftr" sz="quarter" idx="11"/>
          </p:nvPr>
        </p:nvSpPr>
        <p:spPr>
          <a:xfrm>
            <a:off x="2927445" y="4862800"/>
            <a:ext cx="3405115" cy="273844"/>
          </a:xfrm>
        </p:spPr>
        <p:txBody>
          <a:bodyPr/>
          <a:lstStyle/>
          <a:p>
            <a:r>
              <a:rPr lang="en-US"/>
              <a:t>Copyright 2025 Telelumen LLC All Rights Reserved</a:t>
            </a:r>
            <a:endParaRPr lang="en-US" dirty="0"/>
          </a:p>
        </p:txBody>
      </p:sp>
      <p:sp>
        <p:nvSpPr>
          <p:cNvPr id="5" name="Slide Number Placeholder 4">
            <a:extLst>
              <a:ext uri="{FF2B5EF4-FFF2-40B4-BE49-F238E27FC236}">
                <a16:creationId xmlns:a16="http://schemas.microsoft.com/office/drawing/2014/main" id="{86862EE2-3662-A547-B5E5-6C503F68C388}"/>
              </a:ext>
            </a:extLst>
          </p:cNvPr>
          <p:cNvSpPr>
            <a:spLocks noGrp="1"/>
          </p:cNvSpPr>
          <p:nvPr>
            <p:ph type="sldNum" sz="quarter" idx="12"/>
          </p:nvPr>
        </p:nvSpPr>
        <p:spPr/>
        <p:txBody>
          <a:bodyPr/>
          <a:lstStyle/>
          <a:p>
            <a:fld id="{2A1D1850-68DC-4BBF-B072-23CB53863E4C}" type="slidenum">
              <a:rPr lang="en-US" smtClean="0"/>
              <a:pPr/>
              <a:t>2</a:t>
            </a:fld>
            <a:endParaRPr lang="en-US"/>
          </a:p>
        </p:txBody>
      </p:sp>
    </p:spTree>
    <p:extLst>
      <p:ext uri="{BB962C8B-B14F-4D97-AF65-F5344CB8AC3E}">
        <p14:creationId xmlns:p14="http://schemas.microsoft.com/office/powerpoint/2010/main" val="35345051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30116" t="29550" r="31395" b="17711"/>
          <a:stretch/>
        </p:blipFill>
        <p:spPr>
          <a:xfrm>
            <a:off x="2243469" y="1338165"/>
            <a:ext cx="4757469" cy="3665065"/>
          </a:xfrm>
          <a:prstGeom prst="rect">
            <a:avLst/>
          </a:prstGeom>
        </p:spPr>
      </p:pic>
      <p:sp>
        <p:nvSpPr>
          <p:cNvPr id="4" name="Title 3"/>
          <p:cNvSpPr>
            <a:spLocks noGrp="1"/>
          </p:cNvSpPr>
          <p:nvPr>
            <p:ph type="title"/>
          </p:nvPr>
        </p:nvSpPr>
        <p:spPr>
          <a:xfrm>
            <a:off x="0" y="205979"/>
            <a:ext cx="9144000" cy="857250"/>
          </a:xfrm>
        </p:spPr>
        <p:txBody>
          <a:bodyPr>
            <a:noAutofit/>
          </a:bodyPr>
          <a:lstStyle/>
          <a:p>
            <a:r>
              <a:rPr lang="en-US" sz="3200" dirty="0"/>
              <a:t>Latest Addition – Future Recordings</a:t>
            </a:r>
            <a:endParaRPr lang="en-US" sz="2800" dirty="0"/>
          </a:p>
        </p:txBody>
      </p:sp>
      <p:sp>
        <p:nvSpPr>
          <p:cNvPr id="5" name="Slide Number Placeholder 4">
            <a:extLst>
              <a:ext uri="{FF2B5EF4-FFF2-40B4-BE49-F238E27FC236}">
                <a16:creationId xmlns:a16="http://schemas.microsoft.com/office/drawing/2014/main" id="{9281772F-18D4-D54F-9DA3-2D7F6DB22075}"/>
              </a:ext>
            </a:extLst>
          </p:cNvPr>
          <p:cNvSpPr>
            <a:spLocks noGrp="1"/>
          </p:cNvSpPr>
          <p:nvPr>
            <p:ph type="sldNum" sz="quarter" idx="12"/>
          </p:nvPr>
        </p:nvSpPr>
        <p:spPr/>
        <p:txBody>
          <a:bodyPr/>
          <a:lstStyle/>
          <a:p>
            <a:fld id="{2A1D1850-68DC-4BBF-B072-23CB53863E4C}" type="slidenum">
              <a:rPr lang="en-US" smtClean="0"/>
              <a:pPr/>
              <a:t>20</a:t>
            </a:fld>
            <a:endParaRPr lang="en-US"/>
          </a:p>
        </p:txBody>
      </p:sp>
    </p:spTree>
    <p:extLst>
      <p:ext uri="{BB962C8B-B14F-4D97-AF65-F5344CB8AC3E}">
        <p14:creationId xmlns:p14="http://schemas.microsoft.com/office/powerpoint/2010/main" val="29643520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a:stretch>
            <a:fillRect/>
          </a:stretch>
        </p:blipFill>
        <p:spPr bwMode="auto">
          <a:xfrm>
            <a:off x="946413" y="2"/>
            <a:ext cx="7253412" cy="5143499"/>
          </a:xfrm>
          <a:prstGeom prst="rect">
            <a:avLst/>
          </a:prstGeom>
          <a:noFill/>
          <a:ln w="9525">
            <a:noFill/>
            <a:miter lim="800000"/>
            <a:headEnd/>
            <a:tailEnd/>
          </a:ln>
          <a:effectLst/>
        </p:spPr>
      </p:pic>
      <p:sp>
        <p:nvSpPr>
          <p:cNvPr id="2" name="Footer Placeholder 1"/>
          <p:cNvSpPr>
            <a:spLocks noGrp="1"/>
          </p:cNvSpPr>
          <p:nvPr>
            <p:ph type="ftr" sz="quarter" idx="11"/>
          </p:nvPr>
        </p:nvSpPr>
        <p:spPr>
          <a:xfrm>
            <a:off x="4666397" y="4869657"/>
            <a:ext cx="3529084" cy="273844"/>
          </a:xfrm>
        </p:spPr>
        <p:txBody>
          <a:bodyPr/>
          <a:lstStyle/>
          <a:p>
            <a:r>
              <a:rPr lang="en-US"/>
              <a:t>Copyright 2025 Telelumen LLC All Rights Reserved</a:t>
            </a:r>
            <a:endParaRPr lang="en-US" dirty="0"/>
          </a:p>
        </p:txBody>
      </p:sp>
      <p:sp>
        <p:nvSpPr>
          <p:cNvPr id="4" name="Rectangle 3"/>
          <p:cNvSpPr/>
          <p:nvPr/>
        </p:nvSpPr>
        <p:spPr>
          <a:xfrm>
            <a:off x="3643958" y="3865846"/>
            <a:ext cx="4572000" cy="369332"/>
          </a:xfrm>
          <a:prstGeom prst="rect">
            <a:avLst/>
          </a:prstGeom>
        </p:spPr>
        <p:txBody>
          <a:bodyPr>
            <a:spAutoFit/>
          </a:bodyPr>
          <a:lstStyle/>
          <a:p>
            <a:r>
              <a:rPr lang="en-US" dirty="0"/>
              <a:t>highly variable, high CCT, even near sunrise/set</a:t>
            </a:r>
          </a:p>
        </p:txBody>
      </p:sp>
      <p:sp>
        <p:nvSpPr>
          <p:cNvPr id="3" name="Slide Number Placeholder 2">
            <a:extLst>
              <a:ext uri="{FF2B5EF4-FFF2-40B4-BE49-F238E27FC236}">
                <a16:creationId xmlns:a16="http://schemas.microsoft.com/office/drawing/2014/main" id="{39A8AC11-539E-044A-97E1-494D25B7ADE6}"/>
              </a:ext>
            </a:extLst>
          </p:cNvPr>
          <p:cNvSpPr>
            <a:spLocks noGrp="1"/>
          </p:cNvSpPr>
          <p:nvPr>
            <p:ph type="sldNum" sz="quarter" idx="12"/>
          </p:nvPr>
        </p:nvSpPr>
        <p:spPr/>
        <p:txBody>
          <a:bodyPr/>
          <a:lstStyle/>
          <a:p>
            <a:fld id="{2A1D1850-68DC-4BBF-B072-23CB53863E4C}" type="slidenum">
              <a:rPr lang="en-US" smtClean="0"/>
              <a:pPr/>
              <a:t>21</a:t>
            </a:fld>
            <a:endParaRPr lang="en-US"/>
          </a:p>
        </p:txBody>
      </p:sp>
      <p:sp>
        <p:nvSpPr>
          <p:cNvPr id="6" name="Rectangle 5">
            <a:extLst>
              <a:ext uri="{FF2B5EF4-FFF2-40B4-BE49-F238E27FC236}">
                <a16:creationId xmlns:a16="http://schemas.microsoft.com/office/drawing/2014/main" id="{04BB8EC0-31CC-894A-99F3-F59CAFF18F02}"/>
              </a:ext>
            </a:extLst>
          </p:cNvPr>
          <p:cNvSpPr/>
          <p:nvPr/>
        </p:nvSpPr>
        <p:spPr>
          <a:xfrm>
            <a:off x="3014889" y="221154"/>
            <a:ext cx="3114222" cy="6117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600">
                <a:effectLst/>
                <a:latin typeface="Angsana New" panose="02020603050405020304" pitchFamily="18" charset="-34"/>
                <a:ea typeface="Times New Roman" panose="02020603050405020304" pitchFamily="18" charset="0"/>
                <a:cs typeface="Angsana New" panose="02020603050405020304" pitchFamily="18" charset="-34"/>
              </a:rPr>
              <a:t>F27--</a:t>
            </a:r>
          </a:p>
        </p:txBody>
      </p:sp>
      <p:sp>
        <p:nvSpPr>
          <p:cNvPr id="5" name="TextBox 4">
            <a:extLst>
              <a:ext uri="{FF2B5EF4-FFF2-40B4-BE49-F238E27FC236}">
                <a16:creationId xmlns:a16="http://schemas.microsoft.com/office/drawing/2014/main" id="{40E24BAF-7C61-9C47-BF1B-39282B00090C}"/>
              </a:ext>
            </a:extLst>
          </p:cNvPr>
          <p:cNvSpPr txBox="1"/>
          <p:nvPr/>
        </p:nvSpPr>
        <p:spPr>
          <a:xfrm>
            <a:off x="2736285" y="292516"/>
            <a:ext cx="3860224" cy="523220"/>
          </a:xfrm>
          <a:prstGeom prst="rect">
            <a:avLst/>
          </a:prstGeom>
          <a:noFill/>
        </p:spPr>
        <p:txBody>
          <a:bodyPr wrap="none" rtlCol="0">
            <a:spAutoFit/>
          </a:bodyPr>
          <a:lstStyle/>
          <a:p>
            <a:r>
              <a:rPr lang="en-US" sz="2800" dirty="0"/>
              <a:t>2700 Daylight Recordings</a:t>
            </a:r>
          </a:p>
        </p:txBody>
      </p:sp>
      <p:sp>
        <p:nvSpPr>
          <p:cNvPr id="8" name="Triangle 7">
            <a:extLst>
              <a:ext uri="{FF2B5EF4-FFF2-40B4-BE49-F238E27FC236}">
                <a16:creationId xmlns:a16="http://schemas.microsoft.com/office/drawing/2014/main" id="{8F356A70-A5B1-B146-86F8-9F17F2100FD7}"/>
              </a:ext>
            </a:extLst>
          </p:cNvPr>
          <p:cNvSpPr>
            <a:spLocks noChangeAspect="1"/>
          </p:cNvSpPr>
          <p:nvPr/>
        </p:nvSpPr>
        <p:spPr>
          <a:xfrm>
            <a:off x="3091468" y="2574925"/>
            <a:ext cx="127982" cy="110329"/>
          </a:xfrm>
          <a:prstGeom prst="triangle">
            <a:avLst/>
          </a:prstGeom>
          <a:solidFill>
            <a:schemeClr val="accent2"/>
          </a:solidFill>
          <a:ln w="952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riangle 9">
            <a:extLst>
              <a:ext uri="{FF2B5EF4-FFF2-40B4-BE49-F238E27FC236}">
                <a16:creationId xmlns:a16="http://schemas.microsoft.com/office/drawing/2014/main" id="{A64C3B71-3214-0D41-8C56-2E2890E7AC7A}"/>
              </a:ext>
            </a:extLst>
          </p:cNvPr>
          <p:cNvSpPr>
            <a:spLocks noChangeAspect="1"/>
          </p:cNvSpPr>
          <p:nvPr/>
        </p:nvSpPr>
        <p:spPr>
          <a:xfrm>
            <a:off x="7517422" y="3448826"/>
            <a:ext cx="127982" cy="110329"/>
          </a:xfrm>
          <a:prstGeom prst="triangle">
            <a:avLst/>
          </a:prstGeom>
          <a:solidFill>
            <a:srgbClr val="FF0000"/>
          </a:solidFill>
          <a:ln w="952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6DCBD0B4-D5CB-F146-A05F-9F530E3ABA99}"/>
              </a:ext>
            </a:extLst>
          </p:cNvPr>
          <p:cNvSpPr txBox="1"/>
          <p:nvPr/>
        </p:nvSpPr>
        <p:spPr>
          <a:xfrm>
            <a:off x="7673601" y="3365490"/>
            <a:ext cx="436338" cy="276999"/>
          </a:xfrm>
          <a:prstGeom prst="rect">
            <a:avLst/>
          </a:prstGeom>
          <a:noFill/>
        </p:spPr>
        <p:txBody>
          <a:bodyPr wrap="none" rtlCol="0">
            <a:spAutoFit/>
          </a:bodyPr>
          <a:lstStyle/>
          <a:p>
            <a:r>
              <a:rPr lang="en-US" sz="1200" dirty="0"/>
              <a:t>D65</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srcRect/>
          <a:stretch>
            <a:fillRect/>
          </a:stretch>
        </p:blipFill>
        <p:spPr bwMode="auto">
          <a:xfrm>
            <a:off x="388516" y="1333500"/>
            <a:ext cx="8407049" cy="3524250"/>
          </a:xfrm>
          <a:prstGeom prst="rect">
            <a:avLst/>
          </a:prstGeom>
          <a:noFill/>
          <a:ln w="9525">
            <a:noFill/>
            <a:miter lim="800000"/>
            <a:headEnd/>
            <a:tailEnd/>
          </a:ln>
          <a:effectLst/>
        </p:spPr>
      </p:pic>
      <p:sp>
        <p:nvSpPr>
          <p:cNvPr id="4" name="TextBox 3"/>
          <p:cNvSpPr txBox="1"/>
          <p:nvPr/>
        </p:nvSpPr>
        <p:spPr>
          <a:xfrm>
            <a:off x="1837904" y="277630"/>
            <a:ext cx="5276381" cy="584775"/>
          </a:xfrm>
          <a:prstGeom prst="rect">
            <a:avLst/>
          </a:prstGeom>
          <a:noFill/>
        </p:spPr>
        <p:txBody>
          <a:bodyPr wrap="none" rtlCol="0">
            <a:spAutoFit/>
          </a:bodyPr>
          <a:lstStyle/>
          <a:p>
            <a:r>
              <a:rPr lang="en-US" sz="3200" dirty="0"/>
              <a:t>Sample of Recording Locations</a:t>
            </a:r>
          </a:p>
        </p:txBody>
      </p:sp>
      <p:sp>
        <p:nvSpPr>
          <p:cNvPr id="5" name="Footer Placeholder 4"/>
          <p:cNvSpPr>
            <a:spLocks noGrp="1"/>
          </p:cNvSpPr>
          <p:nvPr>
            <p:ph type="ftr" sz="quarter" idx="11"/>
          </p:nvPr>
        </p:nvSpPr>
        <p:spPr>
          <a:xfrm>
            <a:off x="2988860" y="4862799"/>
            <a:ext cx="3398292" cy="273844"/>
          </a:xfrm>
        </p:spPr>
        <p:txBody>
          <a:bodyPr/>
          <a:lstStyle/>
          <a:p>
            <a:r>
              <a:rPr lang="en-US"/>
              <a:t>Copyright 2025 Telelumen LLC All Rights Reserved</a:t>
            </a:r>
            <a:endParaRPr lang="en-US" dirty="0"/>
          </a:p>
        </p:txBody>
      </p:sp>
      <p:sp>
        <p:nvSpPr>
          <p:cNvPr id="2" name="Slide Number Placeholder 1">
            <a:extLst>
              <a:ext uri="{FF2B5EF4-FFF2-40B4-BE49-F238E27FC236}">
                <a16:creationId xmlns:a16="http://schemas.microsoft.com/office/drawing/2014/main" id="{40BD1FD4-D694-EC41-A033-0FC94CD13078}"/>
              </a:ext>
            </a:extLst>
          </p:cNvPr>
          <p:cNvSpPr>
            <a:spLocks noGrp="1"/>
          </p:cNvSpPr>
          <p:nvPr>
            <p:ph type="sldNum" sz="quarter" idx="12"/>
          </p:nvPr>
        </p:nvSpPr>
        <p:spPr/>
        <p:txBody>
          <a:bodyPr/>
          <a:lstStyle/>
          <a:p>
            <a:fld id="{2A1D1850-68DC-4BBF-B072-23CB53863E4C}" type="slidenum">
              <a:rPr lang="en-US" smtClean="0"/>
              <a:pPr/>
              <a:t>22</a:t>
            </a:fld>
            <a:endParaRPr 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srcRect l="22024" t="6286" b="23651"/>
          <a:stretch>
            <a:fillRect/>
          </a:stretch>
        </p:blipFill>
        <p:spPr bwMode="auto">
          <a:xfrm>
            <a:off x="-1" y="0"/>
            <a:ext cx="9159045" cy="5143500"/>
          </a:xfrm>
          <a:prstGeom prst="rect">
            <a:avLst/>
          </a:prstGeom>
          <a:noFill/>
          <a:ln w="9525">
            <a:noFill/>
            <a:miter lim="800000"/>
            <a:headEnd/>
            <a:tailEnd/>
          </a:ln>
          <a:effectLst/>
        </p:spPr>
      </p:pic>
      <p:sp>
        <p:nvSpPr>
          <p:cNvPr id="3" name="Slide Number Placeholder 2">
            <a:extLst>
              <a:ext uri="{FF2B5EF4-FFF2-40B4-BE49-F238E27FC236}">
                <a16:creationId xmlns:a16="http://schemas.microsoft.com/office/drawing/2014/main" id="{BF3F2C8B-AC91-774A-874C-BB01463DA6F3}"/>
              </a:ext>
            </a:extLst>
          </p:cNvPr>
          <p:cNvSpPr>
            <a:spLocks noGrp="1"/>
          </p:cNvSpPr>
          <p:nvPr>
            <p:ph type="sldNum" sz="quarter" idx="12"/>
          </p:nvPr>
        </p:nvSpPr>
        <p:spPr/>
        <p:txBody>
          <a:bodyPr/>
          <a:lstStyle/>
          <a:p>
            <a:fld id="{2A1D1850-68DC-4BBF-B072-23CB53863E4C}" type="slidenum">
              <a:rPr lang="en-US" smtClean="0"/>
              <a:pPr/>
              <a:t>23</a:t>
            </a:fld>
            <a:endParaRPr 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60634" y="0"/>
            <a:ext cx="6886339" cy="5143500"/>
          </a:xfrm>
          <a:prstGeom prst="rect">
            <a:avLst/>
          </a:prstGeom>
        </p:spPr>
      </p:pic>
      <p:pic>
        <p:nvPicPr>
          <p:cNvPr id="25601" name="Picture 1"/>
          <p:cNvPicPr>
            <a:picLocks noChangeAspect="1" noChangeArrowheads="1"/>
          </p:cNvPicPr>
          <p:nvPr/>
        </p:nvPicPr>
        <p:blipFill>
          <a:blip r:embed="rId3"/>
          <a:srcRect/>
          <a:stretch>
            <a:fillRect/>
          </a:stretch>
        </p:blipFill>
        <p:spPr bwMode="auto">
          <a:xfrm>
            <a:off x="533405" y="438153"/>
            <a:ext cx="1196975" cy="1546225"/>
          </a:xfrm>
          <a:prstGeom prst="rect">
            <a:avLst/>
          </a:prstGeom>
          <a:noFill/>
          <a:ln w="9525">
            <a:noFill/>
            <a:miter lim="800000"/>
            <a:headEnd/>
            <a:tailEnd/>
          </a:ln>
          <a:effectLst/>
        </p:spPr>
      </p:pic>
      <p:pic>
        <p:nvPicPr>
          <p:cNvPr id="25602" name="Picture 2"/>
          <p:cNvPicPr>
            <a:picLocks noChangeAspect="1" noChangeArrowheads="1"/>
          </p:cNvPicPr>
          <p:nvPr/>
        </p:nvPicPr>
        <p:blipFill>
          <a:blip r:embed="rId4"/>
          <a:srcRect/>
          <a:stretch>
            <a:fillRect/>
          </a:stretch>
        </p:blipFill>
        <p:spPr bwMode="auto">
          <a:xfrm>
            <a:off x="5" y="2419353"/>
            <a:ext cx="2260349" cy="2271689"/>
          </a:xfrm>
          <a:prstGeom prst="rect">
            <a:avLst/>
          </a:prstGeom>
          <a:noFill/>
          <a:ln w="9525">
            <a:noFill/>
            <a:miter lim="800000"/>
            <a:headEnd/>
            <a:tailEnd/>
          </a:ln>
          <a:effectLst/>
        </p:spPr>
      </p:pic>
      <p:sp>
        <p:nvSpPr>
          <p:cNvPr id="7" name="Footer Placeholder 1"/>
          <p:cNvSpPr txBox="1">
            <a:spLocks/>
          </p:cNvSpPr>
          <p:nvPr/>
        </p:nvSpPr>
        <p:spPr>
          <a:xfrm>
            <a:off x="6337301" y="4907775"/>
            <a:ext cx="2806700" cy="235726"/>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chemeClr val="bg2">
                    <a:lumMod val="75000"/>
                  </a:schemeClr>
                </a:solidFill>
              </a:rPr>
              <a:t>Copyright Telelumen LLC 2019 All Rights Reserved</a:t>
            </a:r>
          </a:p>
        </p:txBody>
      </p:sp>
      <p:sp>
        <p:nvSpPr>
          <p:cNvPr id="4" name="Slide Number Placeholder 3">
            <a:extLst>
              <a:ext uri="{FF2B5EF4-FFF2-40B4-BE49-F238E27FC236}">
                <a16:creationId xmlns:a16="http://schemas.microsoft.com/office/drawing/2014/main" id="{8FFFC7D9-3ECF-2841-B3AC-FFBFA2FC1F11}"/>
              </a:ext>
            </a:extLst>
          </p:cNvPr>
          <p:cNvSpPr>
            <a:spLocks noGrp="1"/>
          </p:cNvSpPr>
          <p:nvPr>
            <p:ph type="sldNum" sz="quarter" idx="12"/>
          </p:nvPr>
        </p:nvSpPr>
        <p:spPr/>
        <p:txBody>
          <a:bodyPr/>
          <a:lstStyle/>
          <a:p>
            <a:fld id="{2A1D1850-68DC-4BBF-B072-23CB53863E4C}" type="slidenum">
              <a:rPr lang="en-US" smtClean="0"/>
              <a:pPr/>
              <a:t>24</a:t>
            </a:fld>
            <a:endParaRPr lang="en-US"/>
          </a:p>
        </p:txBody>
      </p:sp>
    </p:spTree>
    <p:extLst>
      <p:ext uri="{BB962C8B-B14F-4D97-AF65-F5344CB8AC3E}">
        <p14:creationId xmlns:p14="http://schemas.microsoft.com/office/powerpoint/2010/main" val="8797641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60351" y="2"/>
            <a:ext cx="6883650" cy="5141491"/>
          </a:xfrm>
          <a:prstGeom prst="rect">
            <a:avLst/>
          </a:prstGeom>
        </p:spPr>
      </p:pic>
      <p:pic>
        <p:nvPicPr>
          <p:cNvPr id="20481" name="Picture 1"/>
          <p:cNvPicPr>
            <a:picLocks noChangeAspect="1" noChangeArrowheads="1"/>
          </p:cNvPicPr>
          <p:nvPr/>
        </p:nvPicPr>
        <p:blipFill>
          <a:blip r:embed="rId3"/>
          <a:srcRect/>
          <a:stretch>
            <a:fillRect/>
          </a:stretch>
        </p:blipFill>
        <p:spPr bwMode="auto">
          <a:xfrm>
            <a:off x="533405" y="438153"/>
            <a:ext cx="1196975" cy="1546225"/>
          </a:xfrm>
          <a:prstGeom prst="rect">
            <a:avLst/>
          </a:prstGeom>
          <a:noFill/>
          <a:ln w="9525">
            <a:noFill/>
            <a:miter lim="800000"/>
            <a:headEnd/>
            <a:tailEnd/>
          </a:ln>
          <a:effectLst/>
        </p:spPr>
      </p:pic>
      <p:pic>
        <p:nvPicPr>
          <p:cNvPr id="20482" name="Picture 2"/>
          <p:cNvPicPr>
            <a:picLocks noChangeAspect="1" noChangeArrowheads="1"/>
          </p:cNvPicPr>
          <p:nvPr/>
        </p:nvPicPr>
        <p:blipFill>
          <a:blip r:embed="rId4"/>
          <a:srcRect/>
          <a:stretch>
            <a:fillRect/>
          </a:stretch>
        </p:blipFill>
        <p:spPr bwMode="auto">
          <a:xfrm>
            <a:off x="5" y="2419353"/>
            <a:ext cx="2260349" cy="2267909"/>
          </a:xfrm>
          <a:prstGeom prst="rect">
            <a:avLst/>
          </a:prstGeom>
          <a:noFill/>
          <a:ln w="9525">
            <a:noFill/>
            <a:miter lim="800000"/>
            <a:headEnd/>
            <a:tailEnd/>
          </a:ln>
          <a:effectLst/>
        </p:spPr>
      </p:pic>
      <p:sp>
        <p:nvSpPr>
          <p:cNvPr id="6" name="Footer Placeholder 1"/>
          <p:cNvSpPr txBox="1">
            <a:spLocks/>
          </p:cNvSpPr>
          <p:nvPr/>
        </p:nvSpPr>
        <p:spPr>
          <a:xfrm>
            <a:off x="6337301" y="4907775"/>
            <a:ext cx="2806700" cy="235726"/>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chemeClr val="bg2">
                    <a:lumMod val="75000"/>
                  </a:schemeClr>
                </a:solidFill>
              </a:rPr>
              <a:t>Copyright Telelumen LLC 2019 All Rights Reserved</a:t>
            </a:r>
          </a:p>
        </p:txBody>
      </p:sp>
      <p:sp>
        <p:nvSpPr>
          <p:cNvPr id="4" name="Slide Number Placeholder 3">
            <a:extLst>
              <a:ext uri="{FF2B5EF4-FFF2-40B4-BE49-F238E27FC236}">
                <a16:creationId xmlns:a16="http://schemas.microsoft.com/office/drawing/2014/main" id="{F4DCDCBB-F9A1-514A-9BC9-FD23796EB318}"/>
              </a:ext>
            </a:extLst>
          </p:cNvPr>
          <p:cNvSpPr>
            <a:spLocks noGrp="1"/>
          </p:cNvSpPr>
          <p:nvPr>
            <p:ph type="sldNum" sz="quarter" idx="12"/>
          </p:nvPr>
        </p:nvSpPr>
        <p:spPr/>
        <p:txBody>
          <a:bodyPr/>
          <a:lstStyle/>
          <a:p>
            <a:fld id="{2A1D1850-68DC-4BBF-B072-23CB53863E4C}" type="slidenum">
              <a:rPr lang="en-US" smtClean="0"/>
              <a:pPr/>
              <a:t>25</a:t>
            </a:fld>
            <a:endParaRPr lang="en-US"/>
          </a:p>
        </p:txBody>
      </p:sp>
    </p:spTree>
    <p:extLst>
      <p:ext uri="{BB962C8B-B14F-4D97-AF65-F5344CB8AC3E}">
        <p14:creationId xmlns:p14="http://schemas.microsoft.com/office/powerpoint/2010/main" val="39599563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57664" y="0"/>
            <a:ext cx="6886338" cy="5143500"/>
          </a:xfrm>
          <a:prstGeom prst="rect">
            <a:avLst/>
          </a:prstGeom>
        </p:spPr>
      </p:pic>
      <p:pic>
        <p:nvPicPr>
          <p:cNvPr id="19457" name="Picture 1"/>
          <p:cNvPicPr>
            <a:picLocks noChangeAspect="1" noChangeArrowheads="1"/>
          </p:cNvPicPr>
          <p:nvPr/>
        </p:nvPicPr>
        <p:blipFill>
          <a:blip r:embed="rId3"/>
          <a:srcRect/>
          <a:stretch>
            <a:fillRect/>
          </a:stretch>
        </p:blipFill>
        <p:spPr bwMode="auto">
          <a:xfrm>
            <a:off x="533405" y="438153"/>
            <a:ext cx="1196975" cy="1546225"/>
          </a:xfrm>
          <a:prstGeom prst="rect">
            <a:avLst/>
          </a:prstGeom>
          <a:noFill/>
          <a:ln w="9525">
            <a:noFill/>
            <a:miter lim="800000"/>
            <a:headEnd/>
            <a:tailEnd/>
          </a:ln>
          <a:effectLst/>
        </p:spPr>
      </p:pic>
      <p:pic>
        <p:nvPicPr>
          <p:cNvPr id="19458" name="Picture 2"/>
          <p:cNvPicPr>
            <a:picLocks noChangeAspect="1" noChangeArrowheads="1"/>
          </p:cNvPicPr>
          <p:nvPr/>
        </p:nvPicPr>
        <p:blipFill>
          <a:blip r:embed="rId4"/>
          <a:srcRect/>
          <a:stretch>
            <a:fillRect/>
          </a:stretch>
        </p:blipFill>
        <p:spPr bwMode="auto">
          <a:xfrm>
            <a:off x="5" y="2419353"/>
            <a:ext cx="2260349" cy="2267909"/>
          </a:xfrm>
          <a:prstGeom prst="rect">
            <a:avLst/>
          </a:prstGeom>
          <a:noFill/>
          <a:ln w="9525">
            <a:noFill/>
            <a:miter lim="800000"/>
            <a:headEnd/>
            <a:tailEnd/>
          </a:ln>
          <a:effectLst/>
        </p:spPr>
      </p:pic>
      <p:sp>
        <p:nvSpPr>
          <p:cNvPr id="7" name="Footer Placeholder 1"/>
          <p:cNvSpPr txBox="1">
            <a:spLocks/>
          </p:cNvSpPr>
          <p:nvPr/>
        </p:nvSpPr>
        <p:spPr>
          <a:xfrm>
            <a:off x="6337301" y="4907775"/>
            <a:ext cx="2806700" cy="235726"/>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chemeClr val="bg2">
                    <a:lumMod val="75000"/>
                  </a:schemeClr>
                </a:solidFill>
              </a:rPr>
              <a:t>Copyright Telelumen LLC 2019 All Rights Reserved</a:t>
            </a:r>
          </a:p>
        </p:txBody>
      </p:sp>
      <p:sp>
        <p:nvSpPr>
          <p:cNvPr id="4" name="Slide Number Placeholder 3">
            <a:extLst>
              <a:ext uri="{FF2B5EF4-FFF2-40B4-BE49-F238E27FC236}">
                <a16:creationId xmlns:a16="http://schemas.microsoft.com/office/drawing/2014/main" id="{E2C873EF-18A1-FC4A-91AA-C8B039FB7B1E}"/>
              </a:ext>
            </a:extLst>
          </p:cNvPr>
          <p:cNvSpPr>
            <a:spLocks noGrp="1"/>
          </p:cNvSpPr>
          <p:nvPr>
            <p:ph type="sldNum" sz="quarter" idx="12"/>
          </p:nvPr>
        </p:nvSpPr>
        <p:spPr/>
        <p:txBody>
          <a:bodyPr/>
          <a:lstStyle/>
          <a:p>
            <a:fld id="{2A1D1850-68DC-4BBF-B072-23CB53863E4C}" type="slidenum">
              <a:rPr lang="en-US" smtClean="0"/>
              <a:pPr/>
              <a:t>26</a:t>
            </a:fld>
            <a:endParaRPr lang="en-US"/>
          </a:p>
        </p:txBody>
      </p:sp>
    </p:spTree>
    <p:extLst>
      <p:ext uri="{BB962C8B-B14F-4D97-AF65-F5344CB8AC3E}">
        <p14:creationId xmlns:p14="http://schemas.microsoft.com/office/powerpoint/2010/main" val="13819219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57666" y="0"/>
            <a:ext cx="6886339" cy="5143500"/>
          </a:xfrm>
          <a:prstGeom prst="rect">
            <a:avLst/>
          </a:prstGeom>
        </p:spPr>
      </p:pic>
      <p:pic>
        <p:nvPicPr>
          <p:cNvPr id="15361" name="Picture 1"/>
          <p:cNvPicPr>
            <a:picLocks noChangeAspect="1" noChangeArrowheads="1"/>
          </p:cNvPicPr>
          <p:nvPr/>
        </p:nvPicPr>
        <p:blipFill>
          <a:blip r:embed="rId3"/>
          <a:srcRect/>
          <a:stretch>
            <a:fillRect/>
          </a:stretch>
        </p:blipFill>
        <p:spPr bwMode="auto">
          <a:xfrm>
            <a:off x="533405" y="438153"/>
            <a:ext cx="1196975" cy="1546225"/>
          </a:xfrm>
          <a:prstGeom prst="rect">
            <a:avLst/>
          </a:prstGeom>
          <a:noFill/>
          <a:ln w="9525">
            <a:noFill/>
            <a:miter lim="800000"/>
            <a:headEnd/>
            <a:tailEnd/>
          </a:ln>
          <a:effectLst/>
        </p:spPr>
      </p:pic>
      <p:pic>
        <p:nvPicPr>
          <p:cNvPr id="15362" name="Picture 2"/>
          <p:cNvPicPr>
            <a:picLocks noChangeAspect="1" noChangeArrowheads="1"/>
          </p:cNvPicPr>
          <p:nvPr/>
        </p:nvPicPr>
        <p:blipFill>
          <a:blip r:embed="rId4"/>
          <a:srcRect/>
          <a:stretch>
            <a:fillRect/>
          </a:stretch>
        </p:blipFill>
        <p:spPr bwMode="auto">
          <a:xfrm>
            <a:off x="5" y="2419353"/>
            <a:ext cx="2260349" cy="2267909"/>
          </a:xfrm>
          <a:prstGeom prst="rect">
            <a:avLst/>
          </a:prstGeom>
          <a:noFill/>
          <a:ln w="9525">
            <a:noFill/>
            <a:miter lim="800000"/>
            <a:headEnd/>
            <a:tailEnd/>
          </a:ln>
          <a:effectLst/>
        </p:spPr>
      </p:pic>
      <p:sp>
        <p:nvSpPr>
          <p:cNvPr id="7" name="Footer Placeholder 1"/>
          <p:cNvSpPr txBox="1">
            <a:spLocks/>
          </p:cNvSpPr>
          <p:nvPr/>
        </p:nvSpPr>
        <p:spPr>
          <a:xfrm>
            <a:off x="6337301" y="4907775"/>
            <a:ext cx="2806700" cy="235726"/>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chemeClr val="bg2">
                    <a:lumMod val="75000"/>
                  </a:schemeClr>
                </a:solidFill>
              </a:rPr>
              <a:t>Copyright Telelumen LLC 2019 All Rights Reserved</a:t>
            </a:r>
          </a:p>
        </p:txBody>
      </p:sp>
      <p:sp>
        <p:nvSpPr>
          <p:cNvPr id="4" name="Slide Number Placeholder 3">
            <a:extLst>
              <a:ext uri="{FF2B5EF4-FFF2-40B4-BE49-F238E27FC236}">
                <a16:creationId xmlns:a16="http://schemas.microsoft.com/office/drawing/2014/main" id="{D6CAF446-8F5B-5C4E-802F-7345AE15EE55}"/>
              </a:ext>
            </a:extLst>
          </p:cNvPr>
          <p:cNvSpPr>
            <a:spLocks noGrp="1"/>
          </p:cNvSpPr>
          <p:nvPr>
            <p:ph type="sldNum" sz="quarter" idx="12"/>
          </p:nvPr>
        </p:nvSpPr>
        <p:spPr/>
        <p:txBody>
          <a:bodyPr/>
          <a:lstStyle/>
          <a:p>
            <a:fld id="{2A1D1850-68DC-4BBF-B072-23CB53863E4C}" type="slidenum">
              <a:rPr lang="en-US" smtClean="0"/>
              <a:pPr/>
              <a:t>27</a:t>
            </a:fld>
            <a:endParaRPr lang="en-US"/>
          </a:p>
        </p:txBody>
      </p:sp>
    </p:spTree>
    <p:extLst>
      <p:ext uri="{BB962C8B-B14F-4D97-AF65-F5344CB8AC3E}">
        <p14:creationId xmlns:p14="http://schemas.microsoft.com/office/powerpoint/2010/main" val="15312094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57666" y="0"/>
            <a:ext cx="6886339" cy="5143500"/>
          </a:xfrm>
          <a:prstGeom prst="rect">
            <a:avLst/>
          </a:prstGeom>
        </p:spPr>
      </p:pic>
      <p:pic>
        <p:nvPicPr>
          <p:cNvPr id="14337" name="Picture 1"/>
          <p:cNvPicPr>
            <a:picLocks noChangeAspect="1" noChangeArrowheads="1"/>
          </p:cNvPicPr>
          <p:nvPr/>
        </p:nvPicPr>
        <p:blipFill>
          <a:blip r:embed="rId3"/>
          <a:srcRect/>
          <a:stretch>
            <a:fillRect/>
          </a:stretch>
        </p:blipFill>
        <p:spPr bwMode="auto">
          <a:xfrm>
            <a:off x="533405" y="438153"/>
            <a:ext cx="1196975" cy="1546225"/>
          </a:xfrm>
          <a:prstGeom prst="rect">
            <a:avLst/>
          </a:prstGeom>
          <a:noFill/>
          <a:ln w="9525">
            <a:noFill/>
            <a:miter lim="800000"/>
            <a:headEnd/>
            <a:tailEnd/>
          </a:ln>
          <a:effectLst/>
        </p:spPr>
      </p:pic>
      <p:pic>
        <p:nvPicPr>
          <p:cNvPr id="14338" name="Picture 2"/>
          <p:cNvPicPr>
            <a:picLocks noChangeAspect="1" noChangeArrowheads="1"/>
          </p:cNvPicPr>
          <p:nvPr/>
        </p:nvPicPr>
        <p:blipFill>
          <a:blip r:embed="rId4"/>
          <a:srcRect/>
          <a:stretch>
            <a:fillRect/>
          </a:stretch>
        </p:blipFill>
        <p:spPr bwMode="auto">
          <a:xfrm>
            <a:off x="5" y="2419353"/>
            <a:ext cx="2260349" cy="2267909"/>
          </a:xfrm>
          <a:prstGeom prst="rect">
            <a:avLst/>
          </a:prstGeom>
          <a:noFill/>
          <a:ln w="9525">
            <a:noFill/>
            <a:miter lim="800000"/>
            <a:headEnd/>
            <a:tailEnd/>
          </a:ln>
          <a:effectLst/>
        </p:spPr>
      </p:pic>
      <p:pic>
        <p:nvPicPr>
          <p:cNvPr id="14339" name="Picture 3"/>
          <p:cNvPicPr>
            <a:picLocks noChangeAspect="1" noChangeArrowheads="1"/>
          </p:cNvPicPr>
          <p:nvPr/>
        </p:nvPicPr>
        <p:blipFill>
          <a:blip r:embed="rId5"/>
          <a:srcRect/>
          <a:stretch>
            <a:fillRect/>
          </a:stretch>
        </p:blipFill>
        <p:spPr bwMode="auto">
          <a:xfrm>
            <a:off x="4734803" y="2339274"/>
            <a:ext cx="98764" cy="98764"/>
          </a:xfrm>
          <a:prstGeom prst="rect">
            <a:avLst/>
          </a:prstGeom>
          <a:noFill/>
          <a:ln w="9525">
            <a:noFill/>
            <a:miter lim="800000"/>
            <a:headEnd/>
            <a:tailEnd/>
          </a:ln>
          <a:effectLst/>
        </p:spPr>
      </p:pic>
      <p:sp>
        <p:nvSpPr>
          <p:cNvPr id="8" name="Footer Placeholder 1"/>
          <p:cNvSpPr txBox="1">
            <a:spLocks/>
          </p:cNvSpPr>
          <p:nvPr/>
        </p:nvSpPr>
        <p:spPr>
          <a:xfrm>
            <a:off x="6337301" y="4907775"/>
            <a:ext cx="2806700" cy="235726"/>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chemeClr val="bg2">
                    <a:lumMod val="75000"/>
                  </a:schemeClr>
                </a:solidFill>
              </a:rPr>
              <a:t>Copyright Telelumen LLC 2019 All Rights Reserved</a:t>
            </a:r>
          </a:p>
        </p:txBody>
      </p:sp>
      <p:sp>
        <p:nvSpPr>
          <p:cNvPr id="4" name="Slide Number Placeholder 3">
            <a:extLst>
              <a:ext uri="{FF2B5EF4-FFF2-40B4-BE49-F238E27FC236}">
                <a16:creationId xmlns:a16="http://schemas.microsoft.com/office/drawing/2014/main" id="{546F81CE-22E3-3C4F-BC39-F003CB9A1C04}"/>
              </a:ext>
            </a:extLst>
          </p:cNvPr>
          <p:cNvSpPr>
            <a:spLocks noGrp="1"/>
          </p:cNvSpPr>
          <p:nvPr>
            <p:ph type="sldNum" sz="quarter" idx="12"/>
          </p:nvPr>
        </p:nvSpPr>
        <p:spPr/>
        <p:txBody>
          <a:bodyPr/>
          <a:lstStyle/>
          <a:p>
            <a:fld id="{2A1D1850-68DC-4BBF-B072-23CB53863E4C}" type="slidenum">
              <a:rPr lang="en-US" smtClean="0"/>
              <a:pPr/>
              <a:t>28</a:t>
            </a:fld>
            <a:endParaRPr lang="en-US"/>
          </a:p>
        </p:txBody>
      </p:sp>
    </p:spTree>
    <p:extLst>
      <p:ext uri="{BB962C8B-B14F-4D97-AF65-F5344CB8AC3E}">
        <p14:creationId xmlns:p14="http://schemas.microsoft.com/office/powerpoint/2010/main" val="9528428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57666" y="0"/>
            <a:ext cx="6886339" cy="5143500"/>
          </a:xfrm>
          <a:prstGeom prst="rect">
            <a:avLst/>
          </a:prstGeom>
        </p:spPr>
      </p:pic>
      <p:pic>
        <p:nvPicPr>
          <p:cNvPr id="12289" name="Picture 1"/>
          <p:cNvPicPr>
            <a:picLocks noChangeAspect="1" noChangeArrowheads="1"/>
          </p:cNvPicPr>
          <p:nvPr/>
        </p:nvPicPr>
        <p:blipFill>
          <a:blip r:embed="rId3"/>
          <a:srcRect/>
          <a:stretch>
            <a:fillRect/>
          </a:stretch>
        </p:blipFill>
        <p:spPr bwMode="auto">
          <a:xfrm>
            <a:off x="533405" y="438153"/>
            <a:ext cx="1196975" cy="1546225"/>
          </a:xfrm>
          <a:prstGeom prst="rect">
            <a:avLst/>
          </a:prstGeom>
          <a:noFill/>
          <a:ln w="9525">
            <a:noFill/>
            <a:miter lim="800000"/>
            <a:headEnd/>
            <a:tailEnd/>
          </a:ln>
          <a:effectLst/>
        </p:spPr>
      </p:pic>
      <p:pic>
        <p:nvPicPr>
          <p:cNvPr id="12290" name="Picture 2"/>
          <p:cNvPicPr>
            <a:picLocks noChangeAspect="1" noChangeArrowheads="1"/>
          </p:cNvPicPr>
          <p:nvPr/>
        </p:nvPicPr>
        <p:blipFill>
          <a:blip r:embed="rId4"/>
          <a:srcRect/>
          <a:stretch>
            <a:fillRect/>
          </a:stretch>
        </p:blipFill>
        <p:spPr bwMode="auto">
          <a:xfrm>
            <a:off x="5" y="2419353"/>
            <a:ext cx="2260349" cy="2267909"/>
          </a:xfrm>
          <a:prstGeom prst="rect">
            <a:avLst/>
          </a:prstGeom>
          <a:noFill/>
          <a:ln w="9525">
            <a:noFill/>
            <a:miter lim="800000"/>
            <a:headEnd/>
            <a:tailEnd/>
          </a:ln>
          <a:effectLst/>
        </p:spPr>
      </p:pic>
      <p:sp>
        <p:nvSpPr>
          <p:cNvPr id="7" name="Footer Placeholder 1"/>
          <p:cNvSpPr txBox="1">
            <a:spLocks/>
          </p:cNvSpPr>
          <p:nvPr/>
        </p:nvSpPr>
        <p:spPr>
          <a:xfrm>
            <a:off x="6337301" y="4907775"/>
            <a:ext cx="2806700" cy="235726"/>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chemeClr val="bg2">
                    <a:lumMod val="75000"/>
                  </a:schemeClr>
                </a:solidFill>
              </a:rPr>
              <a:t>Copyright Telelumen LLC 2019 All Rights Reserved</a:t>
            </a:r>
          </a:p>
        </p:txBody>
      </p:sp>
      <p:sp>
        <p:nvSpPr>
          <p:cNvPr id="4" name="Slide Number Placeholder 3">
            <a:extLst>
              <a:ext uri="{FF2B5EF4-FFF2-40B4-BE49-F238E27FC236}">
                <a16:creationId xmlns:a16="http://schemas.microsoft.com/office/drawing/2014/main" id="{BD499E4F-B6E3-924B-89F7-94ADEE897000}"/>
              </a:ext>
            </a:extLst>
          </p:cNvPr>
          <p:cNvSpPr>
            <a:spLocks noGrp="1"/>
          </p:cNvSpPr>
          <p:nvPr>
            <p:ph type="sldNum" sz="quarter" idx="12"/>
          </p:nvPr>
        </p:nvSpPr>
        <p:spPr/>
        <p:txBody>
          <a:bodyPr/>
          <a:lstStyle/>
          <a:p>
            <a:fld id="{2A1D1850-68DC-4BBF-B072-23CB53863E4C}" type="slidenum">
              <a:rPr lang="en-US" smtClean="0"/>
              <a:pPr/>
              <a:t>29</a:t>
            </a:fld>
            <a:endParaRPr lang="en-US"/>
          </a:p>
        </p:txBody>
      </p:sp>
    </p:spTree>
    <p:extLst>
      <p:ext uri="{BB962C8B-B14F-4D97-AF65-F5344CB8AC3E}">
        <p14:creationId xmlns:p14="http://schemas.microsoft.com/office/powerpoint/2010/main" val="29263464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2862469" y="4862676"/>
            <a:ext cx="3554233" cy="273844"/>
          </a:xfrm>
        </p:spPr>
        <p:txBody>
          <a:bodyPr/>
          <a:lstStyle/>
          <a:p>
            <a:r>
              <a:rPr lang="en-US"/>
              <a:t>Copyright 2025 Telelumen LLC All Rights Reserved</a:t>
            </a:r>
            <a:endParaRPr lang="en-US" dirty="0"/>
          </a:p>
        </p:txBody>
      </p:sp>
      <p:sp>
        <p:nvSpPr>
          <p:cNvPr id="3" name="Rectangle 2"/>
          <p:cNvSpPr/>
          <p:nvPr/>
        </p:nvSpPr>
        <p:spPr>
          <a:xfrm>
            <a:off x="230587" y="692573"/>
            <a:ext cx="8698727" cy="3596369"/>
          </a:xfrm>
          <a:prstGeom prst="rect">
            <a:avLst/>
          </a:prstGeom>
        </p:spPr>
        <p:txBody>
          <a:bodyPr wrap="square">
            <a:spAutoFit/>
          </a:bodyPr>
          <a:lstStyle/>
          <a:p>
            <a:pPr>
              <a:lnSpc>
                <a:spcPct val="115000"/>
              </a:lnSpc>
            </a:pPr>
            <a:r>
              <a:rPr lang="en-US" dirty="0">
                <a:solidFill>
                  <a:srgbClr val="000000"/>
                </a:solidFill>
                <a:latin typeface="Calibri" panose="020F0502020204030204" pitchFamily="34" charset="0"/>
                <a:ea typeface="Calibri" panose="020F0502020204030204" pitchFamily="34" charset="0"/>
                <a:cs typeface="Calibri" panose="020F0502020204030204" pitchFamily="34" charset="0"/>
              </a:rPr>
              <a:t>Steve Paolini</a:t>
            </a:r>
            <a:endParaRPr lang="en-US" sz="2000" dirty="0">
              <a:solidFill>
                <a:srgbClr val="000000"/>
              </a:solidFill>
              <a:latin typeface="Calibri" panose="020F0502020204030204" pitchFamily="34" charset="0"/>
              <a:ea typeface="Calibri" panose="020F0502020204030204" pitchFamily="34" charset="0"/>
            </a:endParaRPr>
          </a:p>
          <a:p>
            <a:pPr>
              <a:lnSpc>
                <a:spcPct val="115000"/>
              </a:lnSpc>
            </a:pPr>
            <a:r>
              <a:rPr lang="en-US" dirty="0">
                <a:solidFill>
                  <a:srgbClr val="000000"/>
                </a:solidFill>
                <a:latin typeface="Calibri" panose="020F0502020204030204" pitchFamily="34" charset="0"/>
                <a:ea typeface="Calibri" panose="020F0502020204030204" pitchFamily="34" charset="0"/>
                <a:cs typeface="Calibri" panose="020F0502020204030204" pitchFamily="34" charset="0"/>
              </a:rPr>
              <a:t>President</a:t>
            </a:r>
            <a:endParaRPr lang="en-US" sz="2000" dirty="0">
              <a:solidFill>
                <a:srgbClr val="000000"/>
              </a:solidFill>
              <a:latin typeface="Calibri" panose="020F0502020204030204" pitchFamily="34" charset="0"/>
              <a:ea typeface="Calibri" panose="020F0502020204030204" pitchFamily="34" charset="0"/>
            </a:endParaRPr>
          </a:p>
          <a:p>
            <a:pPr>
              <a:lnSpc>
                <a:spcPct val="115000"/>
              </a:lnSpc>
            </a:pPr>
            <a:r>
              <a:rPr lang="en-US" dirty="0">
                <a:solidFill>
                  <a:srgbClr val="000000"/>
                </a:solidFill>
                <a:latin typeface="Calibri" panose="020F0502020204030204" pitchFamily="34" charset="0"/>
                <a:ea typeface="Calibri" panose="020F0502020204030204" pitchFamily="34" charset="0"/>
                <a:cs typeface="Calibri" panose="020F0502020204030204" pitchFamily="34" charset="0"/>
              </a:rPr>
              <a:t>Telelumen LLC</a:t>
            </a:r>
            <a:endParaRPr lang="en-US" sz="2000" dirty="0">
              <a:solidFill>
                <a:srgbClr val="000000"/>
              </a:solidFill>
              <a:latin typeface="Calibri" panose="020F0502020204030204" pitchFamily="34" charset="0"/>
              <a:ea typeface="Calibri" panose="020F0502020204030204" pitchFamily="34" charset="0"/>
            </a:endParaRPr>
          </a:p>
          <a:p>
            <a:pPr>
              <a:lnSpc>
                <a:spcPct val="115000"/>
              </a:lnSpc>
            </a:pPr>
            <a:r>
              <a:rPr lang="en-US" dirty="0">
                <a:solidFill>
                  <a:srgbClr val="000000"/>
                </a:solidFill>
                <a:latin typeface="Calibri" panose="020F0502020204030204" pitchFamily="34" charset="0"/>
                <a:ea typeface="Calibri" panose="020F0502020204030204" pitchFamily="34" charset="0"/>
                <a:cs typeface="Calibri" panose="020F0502020204030204" pitchFamily="34" charset="0"/>
              </a:rPr>
              <a:t> </a:t>
            </a:r>
            <a:endParaRPr lang="en-US" sz="2000" dirty="0">
              <a:solidFill>
                <a:srgbClr val="000000"/>
              </a:solidFill>
              <a:latin typeface="Calibri" panose="020F0502020204030204" pitchFamily="34" charset="0"/>
              <a:ea typeface="Calibri" panose="020F0502020204030204" pitchFamily="34" charset="0"/>
            </a:endParaRPr>
          </a:p>
          <a:p>
            <a:pPr>
              <a:lnSpc>
                <a:spcPct val="115000"/>
              </a:lnSpc>
              <a:spcAft>
                <a:spcPts val="1000"/>
              </a:spcAft>
            </a:pP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Bio: Steve earned a BSEE from Penn State University in 1981 and joined Hewlett Packard, Optoelectronics Division. While at HP he held a variety of engineering and management positions in California, Japan, and Malaysia. In 2000 he joined </a:t>
            </a:r>
            <a:r>
              <a:rPr lang="en-US"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Lumileds</a:t>
            </a: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 as a founding member. In 2007 he founded Telelumen, where he is currently the President. He was also the CTO at </a:t>
            </a:r>
            <a:r>
              <a:rPr lang="en-US"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Lunera</a:t>
            </a: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 Lighting and the CTO at NEXT Lighting. He speaks frequently on a variety of topics related to solid state lighting, particularly daylight replication, and holds 25 issued patents.</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A0EB70B3-B9A4-0748-A78C-C38E32BB049E}"/>
              </a:ext>
            </a:extLst>
          </p:cNvPr>
          <p:cNvSpPr>
            <a:spLocks noGrp="1"/>
          </p:cNvSpPr>
          <p:nvPr>
            <p:ph type="sldNum" sz="quarter" idx="12"/>
          </p:nvPr>
        </p:nvSpPr>
        <p:spPr/>
        <p:txBody>
          <a:bodyPr/>
          <a:lstStyle/>
          <a:p>
            <a:fld id="{2A1D1850-68DC-4BBF-B072-23CB53863E4C}" type="slidenum">
              <a:rPr lang="en-US" smtClean="0"/>
              <a:pPr/>
              <a:t>3</a:t>
            </a:fld>
            <a:endParaRPr lang="en-U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a:srcRect/>
          <a:stretch>
            <a:fillRect/>
          </a:stretch>
        </p:blipFill>
        <p:spPr bwMode="auto">
          <a:xfrm>
            <a:off x="854701" y="0"/>
            <a:ext cx="7435315" cy="5143500"/>
          </a:xfrm>
          <a:prstGeom prst="rect">
            <a:avLst/>
          </a:prstGeom>
          <a:noFill/>
          <a:ln w="9525">
            <a:noFill/>
            <a:miter lim="800000"/>
            <a:headEnd/>
            <a:tailEnd/>
          </a:ln>
          <a:effectLst/>
        </p:spPr>
      </p:pic>
      <p:sp>
        <p:nvSpPr>
          <p:cNvPr id="4" name="Footer Placeholder 1"/>
          <p:cNvSpPr txBox="1">
            <a:spLocks/>
          </p:cNvSpPr>
          <p:nvPr/>
        </p:nvSpPr>
        <p:spPr>
          <a:xfrm>
            <a:off x="5483312" y="4907775"/>
            <a:ext cx="2806700" cy="235726"/>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chemeClr val="bg2">
                    <a:lumMod val="75000"/>
                  </a:schemeClr>
                </a:solidFill>
              </a:rPr>
              <a:t>Copyright Telelumen LLC 2019 All Rights Reserved</a:t>
            </a:r>
          </a:p>
        </p:txBody>
      </p:sp>
      <p:sp>
        <p:nvSpPr>
          <p:cNvPr id="3" name="Slide Number Placeholder 2">
            <a:extLst>
              <a:ext uri="{FF2B5EF4-FFF2-40B4-BE49-F238E27FC236}">
                <a16:creationId xmlns:a16="http://schemas.microsoft.com/office/drawing/2014/main" id="{0CF85F23-0715-0741-85F7-A6FAE79C70D3}"/>
              </a:ext>
            </a:extLst>
          </p:cNvPr>
          <p:cNvSpPr>
            <a:spLocks noGrp="1"/>
          </p:cNvSpPr>
          <p:nvPr>
            <p:ph type="sldNum" sz="quarter" idx="12"/>
          </p:nvPr>
        </p:nvSpPr>
        <p:spPr/>
        <p:txBody>
          <a:bodyPr/>
          <a:lstStyle/>
          <a:p>
            <a:fld id="{2A1D1850-68DC-4BBF-B072-23CB53863E4C}" type="slidenum">
              <a:rPr lang="en-US" smtClean="0"/>
              <a:pPr/>
              <a:t>30</a:t>
            </a:fld>
            <a:endParaRPr lang="en-US"/>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p:cNvPicPr>
            <a:picLocks noChangeAspect="1" noChangeArrowheads="1"/>
          </p:cNvPicPr>
          <p:nvPr/>
        </p:nvPicPr>
        <p:blipFill>
          <a:blip r:embed="rId2"/>
          <a:srcRect l="26765" t="27460" b="6823"/>
          <a:stretch>
            <a:fillRect/>
          </a:stretch>
        </p:blipFill>
        <p:spPr bwMode="auto">
          <a:xfrm>
            <a:off x="0" y="0"/>
            <a:ext cx="9144000" cy="5128272"/>
          </a:xfrm>
          <a:prstGeom prst="rect">
            <a:avLst/>
          </a:prstGeom>
          <a:noFill/>
          <a:ln w="9525">
            <a:noFill/>
            <a:miter lim="800000"/>
            <a:headEnd/>
            <a:tailEnd/>
          </a:ln>
          <a:effectLst/>
        </p:spPr>
      </p:pic>
      <p:sp>
        <p:nvSpPr>
          <p:cNvPr id="2" name="Oval 1"/>
          <p:cNvSpPr/>
          <p:nvPr/>
        </p:nvSpPr>
        <p:spPr>
          <a:xfrm>
            <a:off x="2711302" y="1722474"/>
            <a:ext cx="914400" cy="574160"/>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EDEA5994-B575-BF43-BC80-C782576FB95C}"/>
              </a:ext>
            </a:extLst>
          </p:cNvPr>
          <p:cNvSpPr>
            <a:spLocks noGrp="1"/>
          </p:cNvSpPr>
          <p:nvPr>
            <p:ph type="sldNum" sz="quarter" idx="12"/>
          </p:nvPr>
        </p:nvSpPr>
        <p:spPr/>
        <p:txBody>
          <a:bodyPr/>
          <a:lstStyle/>
          <a:p>
            <a:fld id="{2A1D1850-68DC-4BBF-B072-23CB53863E4C}" type="slidenum">
              <a:rPr lang="en-US" smtClean="0"/>
              <a:pPr/>
              <a:t>31</a:t>
            </a:fld>
            <a:endParaRPr lang="en-US"/>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4" y="28596"/>
            <a:ext cx="6821923" cy="5114904"/>
          </a:xfrm>
          <a:prstGeom prst="rect">
            <a:avLst/>
          </a:prstGeom>
          <a:noFill/>
          <a:ln w="9525">
            <a:noFill/>
            <a:miter lim="800000"/>
            <a:headEnd/>
            <a:tailEnd/>
          </a:ln>
          <a:effectLst/>
        </p:spPr>
      </p:pic>
      <p:sp>
        <p:nvSpPr>
          <p:cNvPr id="3" name="TextBox 2"/>
          <p:cNvSpPr txBox="1"/>
          <p:nvPr/>
        </p:nvSpPr>
        <p:spPr>
          <a:xfrm>
            <a:off x="6750396" y="3284525"/>
            <a:ext cx="2393604" cy="338554"/>
          </a:xfrm>
          <a:prstGeom prst="rect">
            <a:avLst/>
          </a:prstGeom>
          <a:noFill/>
        </p:spPr>
        <p:txBody>
          <a:bodyPr wrap="none" rtlCol="0">
            <a:spAutoFit/>
          </a:bodyPr>
          <a:lstStyle/>
          <a:p>
            <a:pPr algn="ctr"/>
            <a:r>
              <a:rPr lang="en-US" sz="1600" dirty="0"/>
              <a:t>Start/Finish – Curry Village</a:t>
            </a:r>
          </a:p>
        </p:txBody>
      </p:sp>
      <p:sp>
        <p:nvSpPr>
          <p:cNvPr id="4" name="TextBox 3"/>
          <p:cNvSpPr txBox="1"/>
          <p:nvPr/>
        </p:nvSpPr>
        <p:spPr>
          <a:xfrm>
            <a:off x="7277092" y="2727351"/>
            <a:ext cx="1124346" cy="338554"/>
          </a:xfrm>
          <a:prstGeom prst="rect">
            <a:avLst/>
          </a:prstGeom>
          <a:noFill/>
        </p:spPr>
        <p:txBody>
          <a:bodyPr wrap="none" rtlCol="0">
            <a:spAutoFit/>
          </a:bodyPr>
          <a:lstStyle/>
          <a:p>
            <a:pPr algn="ctr"/>
            <a:r>
              <a:rPr lang="en-US" sz="1600" dirty="0"/>
              <a:t>Vernal Falls</a:t>
            </a:r>
          </a:p>
        </p:txBody>
      </p:sp>
      <p:sp>
        <p:nvSpPr>
          <p:cNvPr id="5" name="TextBox 4"/>
          <p:cNvSpPr txBox="1"/>
          <p:nvPr/>
        </p:nvSpPr>
        <p:spPr>
          <a:xfrm>
            <a:off x="7181997" y="2105559"/>
            <a:ext cx="1218667" cy="338554"/>
          </a:xfrm>
          <a:prstGeom prst="rect">
            <a:avLst/>
          </a:prstGeom>
          <a:noFill/>
        </p:spPr>
        <p:txBody>
          <a:bodyPr wrap="none" rtlCol="0">
            <a:spAutoFit/>
          </a:bodyPr>
          <a:lstStyle/>
          <a:p>
            <a:pPr algn="ctr"/>
            <a:r>
              <a:rPr lang="en-US" sz="1600" dirty="0"/>
              <a:t>Nevada Falls</a:t>
            </a:r>
          </a:p>
        </p:txBody>
      </p:sp>
      <p:sp>
        <p:nvSpPr>
          <p:cNvPr id="6" name="TextBox 5"/>
          <p:cNvSpPr txBox="1"/>
          <p:nvPr/>
        </p:nvSpPr>
        <p:spPr>
          <a:xfrm>
            <a:off x="7160049" y="1242365"/>
            <a:ext cx="1122422" cy="338554"/>
          </a:xfrm>
          <a:prstGeom prst="rect">
            <a:avLst/>
          </a:prstGeom>
          <a:noFill/>
        </p:spPr>
        <p:txBody>
          <a:bodyPr wrap="none" rtlCol="0">
            <a:spAutoFit/>
          </a:bodyPr>
          <a:lstStyle/>
          <a:p>
            <a:pPr algn="ctr"/>
            <a:r>
              <a:rPr lang="en-US" sz="1600" dirty="0"/>
              <a:t>Liberty Cap</a:t>
            </a:r>
          </a:p>
        </p:txBody>
      </p:sp>
      <p:sp>
        <p:nvSpPr>
          <p:cNvPr id="7" name="TextBox 6"/>
          <p:cNvSpPr txBox="1"/>
          <p:nvPr/>
        </p:nvSpPr>
        <p:spPr>
          <a:xfrm>
            <a:off x="2257645" y="796138"/>
            <a:ext cx="1067920" cy="338554"/>
          </a:xfrm>
          <a:prstGeom prst="rect">
            <a:avLst/>
          </a:prstGeom>
          <a:noFill/>
        </p:spPr>
        <p:txBody>
          <a:bodyPr wrap="none" rtlCol="0">
            <a:spAutoFit/>
          </a:bodyPr>
          <a:lstStyle/>
          <a:p>
            <a:pPr algn="ctr"/>
            <a:r>
              <a:rPr lang="en-US" sz="1600" dirty="0"/>
              <a:t>Half Dome</a:t>
            </a:r>
          </a:p>
        </p:txBody>
      </p:sp>
      <p:sp>
        <p:nvSpPr>
          <p:cNvPr id="8" name="TextBox 7"/>
          <p:cNvSpPr txBox="1"/>
          <p:nvPr/>
        </p:nvSpPr>
        <p:spPr>
          <a:xfrm>
            <a:off x="1" y="130456"/>
            <a:ext cx="2531526" cy="338554"/>
          </a:xfrm>
          <a:prstGeom prst="rect">
            <a:avLst/>
          </a:prstGeom>
          <a:noFill/>
        </p:spPr>
        <p:txBody>
          <a:bodyPr wrap="none" rtlCol="0">
            <a:spAutoFit/>
          </a:bodyPr>
          <a:lstStyle/>
          <a:p>
            <a:pPr algn="ctr"/>
            <a:r>
              <a:rPr lang="en-US" sz="1600" dirty="0"/>
              <a:t>Diving Board – aka The Beak</a:t>
            </a:r>
          </a:p>
        </p:txBody>
      </p:sp>
      <p:cxnSp>
        <p:nvCxnSpPr>
          <p:cNvPr id="10" name="Straight Arrow Connector 9"/>
          <p:cNvCxnSpPr>
            <a:stCxn id="3" idx="2"/>
          </p:cNvCxnSpPr>
          <p:nvPr/>
        </p:nvCxnSpPr>
        <p:spPr>
          <a:xfrm rot="5400000">
            <a:off x="5815846" y="2010749"/>
            <a:ext cx="519023" cy="3743682"/>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rot="10800000" flipV="1">
            <a:off x="4176984" y="2919601"/>
            <a:ext cx="3132579" cy="474653"/>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rot="10800000" flipV="1">
            <a:off x="4967021" y="2261232"/>
            <a:ext cx="2188918" cy="46733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rot="10800000" flipV="1">
            <a:off x="4454957" y="1427301"/>
            <a:ext cx="2700982" cy="72337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rot="10800000" flipV="1">
            <a:off x="2275032" y="1105432"/>
            <a:ext cx="477161" cy="31371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660042" y="490957"/>
            <a:ext cx="1300432" cy="920879"/>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5" name="Footer Placeholder 1"/>
          <p:cNvSpPr txBox="1">
            <a:spLocks/>
          </p:cNvSpPr>
          <p:nvPr/>
        </p:nvSpPr>
        <p:spPr>
          <a:xfrm>
            <a:off x="4003752" y="4907775"/>
            <a:ext cx="2806700" cy="235726"/>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chemeClr val="bg2">
                    <a:lumMod val="75000"/>
                  </a:schemeClr>
                </a:solidFill>
              </a:rPr>
              <a:t>Copyright Telelumen LLC 2020 All Rights Reserved</a:t>
            </a:r>
          </a:p>
        </p:txBody>
      </p:sp>
      <p:sp>
        <p:nvSpPr>
          <p:cNvPr id="18" name="Rectangle 17"/>
          <p:cNvSpPr/>
          <p:nvPr/>
        </p:nvSpPr>
        <p:spPr>
          <a:xfrm>
            <a:off x="6735170" y="0"/>
            <a:ext cx="2408830" cy="923330"/>
          </a:xfrm>
          <a:prstGeom prst="rect">
            <a:avLst/>
          </a:prstGeom>
        </p:spPr>
        <p:txBody>
          <a:bodyPr wrap="square">
            <a:spAutoFit/>
          </a:bodyPr>
          <a:lstStyle/>
          <a:p>
            <a:pPr algn="ctr"/>
            <a:r>
              <a:rPr lang="en-US" dirty="0"/>
              <a:t>Yosemite National Park,</a:t>
            </a:r>
          </a:p>
          <a:p>
            <a:pPr algn="ctr"/>
            <a:r>
              <a:rPr lang="en-US" dirty="0"/>
              <a:t>California</a:t>
            </a:r>
          </a:p>
          <a:p>
            <a:pPr algn="ctr"/>
            <a:r>
              <a:rPr lang="en-US" dirty="0"/>
              <a:t>14jun20</a:t>
            </a:r>
          </a:p>
        </p:txBody>
      </p:sp>
      <p:sp>
        <p:nvSpPr>
          <p:cNvPr id="9" name="Slide Number Placeholder 8">
            <a:extLst>
              <a:ext uri="{FF2B5EF4-FFF2-40B4-BE49-F238E27FC236}">
                <a16:creationId xmlns:a16="http://schemas.microsoft.com/office/drawing/2014/main" id="{DE86329F-037F-E545-A4D7-40B8E160DA87}"/>
              </a:ext>
            </a:extLst>
          </p:cNvPr>
          <p:cNvSpPr>
            <a:spLocks noGrp="1"/>
          </p:cNvSpPr>
          <p:nvPr>
            <p:ph type="sldNum" sz="quarter" idx="12"/>
          </p:nvPr>
        </p:nvSpPr>
        <p:spPr/>
        <p:txBody>
          <a:bodyPr/>
          <a:lstStyle/>
          <a:p>
            <a:fld id="{2A1D1850-68DC-4BBF-B072-23CB53863E4C}" type="slidenum">
              <a:rPr lang="en-US" smtClean="0"/>
              <a:pPr/>
              <a:t>32</a:t>
            </a:fld>
            <a:endParaRPr lang="en-US"/>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descr="https://lh3.googleusercontent.com/pw/ACtC-3dfI_zG4iHgJxBULcZrm6yNAi0MuJFU6fI8ifRtUGmuPwmprLF9yoGU3Q_pzHD0SxEqO06LZygHLdzhkIHTBUpmZ2kuGaKuTczQ4mv6mhpktCVnxMAAKo_SPMm2C2Mg5noyewccXjSvin2FpRfNENjH=w817-h1089-no"/>
          <p:cNvPicPr>
            <a:picLocks noChangeAspect="1" noChangeArrowheads="1"/>
          </p:cNvPicPr>
          <p:nvPr/>
        </p:nvPicPr>
        <p:blipFill>
          <a:blip r:embed="rId2"/>
          <a:srcRect/>
          <a:stretch>
            <a:fillRect/>
          </a:stretch>
        </p:blipFill>
        <p:spPr bwMode="auto">
          <a:xfrm>
            <a:off x="1611314" y="29490"/>
            <a:ext cx="3813143" cy="5082635"/>
          </a:xfrm>
          <a:prstGeom prst="rect">
            <a:avLst/>
          </a:prstGeom>
          <a:noFill/>
        </p:spPr>
      </p:pic>
      <p:sp>
        <p:nvSpPr>
          <p:cNvPr id="3" name="TextBox 2"/>
          <p:cNvSpPr txBox="1"/>
          <p:nvPr/>
        </p:nvSpPr>
        <p:spPr>
          <a:xfrm>
            <a:off x="6108191" y="782726"/>
            <a:ext cx="2384564" cy="369332"/>
          </a:xfrm>
          <a:prstGeom prst="rect">
            <a:avLst/>
          </a:prstGeom>
          <a:noFill/>
        </p:spPr>
        <p:txBody>
          <a:bodyPr wrap="none" rtlCol="0">
            <a:spAutoFit/>
          </a:bodyPr>
          <a:lstStyle/>
          <a:p>
            <a:r>
              <a:rPr lang="en-US" dirty="0"/>
              <a:t>0503 – The hike begins.</a:t>
            </a:r>
          </a:p>
        </p:txBody>
      </p:sp>
      <p:sp>
        <p:nvSpPr>
          <p:cNvPr id="4" name="TextBox 3"/>
          <p:cNvSpPr txBox="1"/>
          <p:nvPr/>
        </p:nvSpPr>
        <p:spPr>
          <a:xfrm>
            <a:off x="6472732" y="364540"/>
            <a:ext cx="1483098" cy="369332"/>
          </a:xfrm>
          <a:prstGeom prst="rect">
            <a:avLst/>
          </a:prstGeom>
          <a:noFill/>
        </p:spPr>
        <p:txBody>
          <a:bodyPr wrap="none" rtlCol="0">
            <a:spAutoFit/>
          </a:bodyPr>
          <a:lstStyle/>
          <a:p>
            <a:r>
              <a:rPr lang="en-US" dirty="0"/>
              <a:t>June 14, 2020</a:t>
            </a:r>
          </a:p>
        </p:txBody>
      </p:sp>
      <p:sp>
        <p:nvSpPr>
          <p:cNvPr id="5" name="Footer Placeholder 1"/>
          <p:cNvSpPr txBox="1">
            <a:spLocks/>
          </p:cNvSpPr>
          <p:nvPr/>
        </p:nvSpPr>
        <p:spPr>
          <a:xfrm>
            <a:off x="2628495" y="4907775"/>
            <a:ext cx="2806700" cy="235726"/>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chemeClr val="bg2">
                    <a:lumMod val="75000"/>
                  </a:schemeClr>
                </a:solidFill>
              </a:rPr>
              <a:t>Copyright Telelumen LLC 2020 All Rights Reserved</a:t>
            </a:r>
          </a:p>
        </p:txBody>
      </p:sp>
      <p:sp>
        <p:nvSpPr>
          <p:cNvPr id="6" name="Slide Number Placeholder 5">
            <a:extLst>
              <a:ext uri="{FF2B5EF4-FFF2-40B4-BE49-F238E27FC236}">
                <a16:creationId xmlns:a16="http://schemas.microsoft.com/office/drawing/2014/main" id="{B8992A06-A426-A346-8B5F-C2749379D73A}"/>
              </a:ext>
            </a:extLst>
          </p:cNvPr>
          <p:cNvSpPr>
            <a:spLocks noGrp="1"/>
          </p:cNvSpPr>
          <p:nvPr>
            <p:ph type="sldNum" sz="quarter" idx="12"/>
          </p:nvPr>
        </p:nvSpPr>
        <p:spPr/>
        <p:txBody>
          <a:bodyPr/>
          <a:lstStyle/>
          <a:p>
            <a:fld id="{2A1D1850-68DC-4BBF-B072-23CB53863E4C}" type="slidenum">
              <a:rPr lang="en-US" smtClean="0"/>
              <a:pPr/>
              <a:t>33</a:t>
            </a:fld>
            <a:endParaRPr lang="en-US"/>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lh3.googleusercontent.com/pw/ACtC-3dmW8JfuCrDJq95n4LTSj7FzAxbIGt2oq6xAoO8_5pyo-p4U7KMqXi89zrE1Ofu2HX7JKsifCljYdq6sFxusQz20zmH--tjYJ_aPfelzP3F3Q9wjWg1BATLe8RcT6iXR7GEb8SdLEooIxPlWA13yRFt=w817-h1089-no"/>
          <p:cNvPicPr>
            <a:picLocks noChangeAspect="1" noChangeArrowheads="1"/>
          </p:cNvPicPr>
          <p:nvPr/>
        </p:nvPicPr>
        <p:blipFill>
          <a:blip r:embed="rId2"/>
          <a:srcRect/>
          <a:stretch>
            <a:fillRect/>
          </a:stretch>
        </p:blipFill>
        <p:spPr bwMode="auto">
          <a:xfrm>
            <a:off x="1552798" y="17287"/>
            <a:ext cx="3845838" cy="5126215"/>
          </a:xfrm>
          <a:prstGeom prst="rect">
            <a:avLst/>
          </a:prstGeom>
          <a:noFill/>
        </p:spPr>
      </p:pic>
      <p:sp>
        <p:nvSpPr>
          <p:cNvPr id="3" name="TextBox 2"/>
          <p:cNvSpPr txBox="1"/>
          <p:nvPr/>
        </p:nvSpPr>
        <p:spPr>
          <a:xfrm>
            <a:off x="5647333" y="746151"/>
            <a:ext cx="3292504" cy="369332"/>
          </a:xfrm>
          <a:prstGeom prst="rect">
            <a:avLst/>
          </a:prstGeom>
          <a:noFill/>
        </p:spPr>
        <p:txBody>
          <a:bodyPr wrap="none" rtlCol="0">
            <a:spAutoFit/>
          </a:bodyPr>
          <a:lstStyle/>
          <a:p>
            <a:r>
              <a:rPr lang="en-US" dirty="0"/>
              <a:t>0526 – Typical recording posture.</a:t>
            </a:r>
          </a:p>
        </p:txBody>
      </p:sp>
      <p:sp>
        <p:nvSpPr>
          <p:cNvPr id="4" name="TextBox 3"/>
          <p:cNvSpPr txBox="1"/>
          <p:nvPr/>
        </p:nvSpPr>
        <p:spPr>
          <a:xfrm>
            <a:off x="5704635" y="1637387"/>
            <a:ext cx="3119700" cy="369332"/>
          </a:xfrm>
          <a:prstGeom prst="rect">
            <a:avLst/>
          </a:prstGeom>
          <a:noFill/>
        </p:spPr>
        <p:txBody>
          <a:bodyPr wrap="none" rtlCol="0">
            <a:spAutoFit/>
          </a:bodyPr>
          <a:lstStyle/>
          <a:p>
            <a:r>
              <a:rPr lang="en-US" dirty="0"/>
              <a:t>Lighting Passport Spectrometer</a:t>
            </a:r>
          </a:p>
        </p:txBody>
      </p:sp>
      <p:sp>
        <p:nvSpPr>
          <p:cNvPr id="5" name="Footer Placeholder 1"/>
          <p:cNvSpPr txBox="1">
            <a:spLocks/>
          </p:cNvSpPr>
          <p:nvPr/>
        </p:nvSpPr>
        <p:spPr>
          <a:xfrm>
            <a:off x="2591918" y="4907775"/>
            <a:ext cx="2806700" cy="235726"/>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chemeClr val="bg2">
                    <a:lumMod val="75000"/>
                  </a:schemeClr>
                </a:solidFill>
              </a:rPr>
              <a:t>Copyright Telelumen LLC 2020 All Rights Reserved</a:t>
            </a:r>
          </a:p>
        </p:txBody>
      </p:sp>
      <p:sp>
        <p:nvSpPr>
          <p:cNvPr id="6" name="Slide Number Placeholder 5">
            <a:extLst>
              <a:ext uri="{FF2B5EF4-FFF2-40B4-BE49-F238E27FC236}">
                <a16:creationId xmlns:a16="http://schemas.microsoft.com/office/drawing/2014/main" id="{59A1E163-FBDD-F548-827F-0A30C0E1FB67}"/>
              </a:ext>
            </a:extLst>
          </p:cNvPr>
          <p:cNvSpPr>
            <a:spLocks noGrp="1"/>
          </p:cNvSpPr>
          <p:nvPr>
            <p:ph type="sldNum" sz="quarter" idx="12"/>
          </p:nvPr>
        </p:nvSpPr>
        <p:spPr/>
        <p:txBody>
          <a:bodyPr/>
          <a:lstStyle/>
          <a:p>
            <a:fld id="{2A1D1850-68DC-4BBF-B072-23CB53863E4C}" type="slidenum">
              <a:rPr lang="en-US" smtClean="0"/>
              <a:pPr/>
              <a:t>34</a:t>
            </a:fld>
            <a:endParaRPr lang="en-US"/>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https://lh3.googleusercontent.com/pw/ACtC-3fb2IzecPrjlTfxbKcawRQQVAqp4Y9_yuH806IcA3IiBorlsffPATFvy7kAlihniUKUJOFWCeuY2tMTsMlKf38-YEXKJRKTDJpyr-ZdnDMsI1iHYnDmgrBcCQ_jTjUQvcDoAOYQDTwsl1RB0r9_VnhF=w817-h1089-no"/>
          <p:cNvPicPr>
            <a:picLocks noChangeAspect="1" noChangeArrowheads="1"/>
          </p:cNvPicPr>
          <p:nvPr/>
        </p:nvPicPr>
        <p:blipFill>
          <a:blip r:embed="rId2"/>
          <a:srcRect/>
          <a:stretch>
            <a:fillRect/>
          </a:stretch>
        </p:blipFill>
        <p:spPr bwMode="auto">
          <a:xfrm>
            <a:off x="1669828" y="31607"/>
            <a:ext cx="3813143" cy="5082635"/>
          </a:xfrm>
          <a:prstGeom prst="rect">
            <a:avLst/>
          </a:prstGeom>
          <a:noFill/>
        </p:spPr>
      </p:pic>
      <p:sp>
        <p:nvSpPr>
          <p:cNvPr id="3" name="TextBox 2"/>
          <p:cNvSpPr txBox="1"/>
          <p:nvPr/>
        </p:nvSpPr>
        <p:spPr>
          <a:xfrm>
            <a:off x="5874104" y="753466"/>
            <a:ext cx="2536272" cy="369332"/>
          </a:xfrm>
          <a:prstGeom prst="rect">
            <a:avLst/>
          </a:prstGeom>
          <a:noFill/>
        </p:spPr>
        <p:txBody>
          <a:bodyPr wrap="none" rtlCol="0">
            <a:spAutoFit/>
          </a:bodyPr>
          <a:lstStyle/>
          <a:p>
            <a:r>
              <a:rPr lang="en-US" dirty="0"/>
              <a:t>0728 – Day is heating up.</a:t>
            </a:r>
          </a:p>
        </p:txBody>
      </p:sp>
      <p:sp>
        <p:nvSpPr>
          <p:cNvPr id="4" name="Footer Placeholder 1"/>
          <p:cNvSpPr txBox="1">
            <a:spLocks/>
          </p:cNvSpPr>
          <p:nvPr/>
        </p:nvSpPr>
        <p:spPr>
          <a:xfrm>
            <a:off x="2672385" y="4907775"/>
            <a:ext cx="2806700" cy="235726"/>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chemeClr val="bg2">
                    <a:lumMod val="75000"/>
                  </a:schemeClr>
                </a:solidFill>
              </a:rPr>
              <a:t>Copyright Telelumen LLC 2020 All Rights Reserved</a:t>
            </a:r>
          </a:p>
        </p:txBody>
      </p:sp>
      <p:sp>
        <p:nvSpPr>
          <p:cNvPr id="5" name="Slide Number Placeholder 4">
            <a:extLst>
              <a:ext uri="{FF2B5EF4-FFF2-40B4-BE49-F238E27FC236}">
                <a16:creationId xmlns:a16="http://schemas.microsoft.com/office/drawing/2014/main" id="{3D5387C3-A611-C740-A6B1-D60B033DB320}"/>
              </a:ext>
            </a:extLst>
          </p:cNvPr>
          <p:cNvSpPr>
            <a:spLocks noGrp="1"/>
          </p:cNvSpPr>
          <p:nvPr>
            <p:ph type="sldNum" sz="quarter" idx="12"/>
          </p:nvPr>
        </p:nvSpPr>
        <p:spPr/>
        <p:txBody>
          <a:bodyPr/>
          <a:lstStyle/>
          <a:p>
            <a:fld id="{2A1D1850-68DC-4BBF-B072-23CB53863E4C}" type="slidenum">
              <a:rPr lang="en-US" smtClean="0"/>
              <a:pPr/>
              <a:t>35</a:t>
            </a:fld>
            <a:endParaRPr lang="en-US"/>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descr="https://lh3.googleusercontent.com/pw/ACtC-3cGb_pME5w0FyLTXBTSx4XNvIPpYsAGs6kQgqtDP3EWprRum6hh9XrBvVs8z-Aq3ngMY3t8_mULpLO1TtVWdpp31zFrXynDV4ZNt9crvC3MrasmrcTYVO7gM47Jj5jRq-H0mtu-mhTTGe8azpzUi5ZX=w1452-h1089-no"/>
          <p:cNvPicPr>
            <a:picLocks noChangeAspect="1" noChangeArrowheads="1"/>
          </p:cNvPicPr>
          <p:nvPr/>
        </p:nvPicPr>
        <p:blipFill>
          <a:blip r:embed="rId2"/>
          <a:srcRect/>
          <a:stretch>
            <a:fillRect/>
          </a:stretch>
        </p:blipFill>
        <p:spPr bwMode="auto">
          <a:xfrm>
            <a:off x="14634" y="29262"/>
            <a:ext cx="6776847" cy="5082635"/>
          </a:xfrm>
          <a:prstGeom prst="rect">
            <a:avLst/>
          </a:prstGeom>
          <a:noFill/>
        </p:spPr>
      </p:pic>
      <p:sp>
        <p:nvSpPr>
          <p:cNvPr id="3" name="TextBox 2"/>
          <p:cNvSpPr txBox="1"/>
          <p:nvPr/>
        </p:nvSpPr>
        <p:spPr>
          <a:xfrm>
            <a:off x="7017423" y="709574"/>
            <a:ext cx="1734770" cy="338554"/>
          </a:xfrm>
          <a:prstGeom prst="rect">
            <a:avLst/>
          </a:prstGeom>
          <a:noFill/>
        </p:spPr>
        <p:txBody>
          <a:bodyPr wrap="none" rtlCol="0">
            <a:spAutoFit/>
          </a:bodyPr>
          <a:lstStyle/>
          <a:p>
            <a:r>
              <a:rPr lang="en-US" sz="1600" dirty="0"/>
              <a:t>0944 – Taking it in.</a:t>
            </a:r>
          </a:p>
        </p:txBody>
      </p:sp>
      <p:sp>
        <p:nvSpPr>
          <p:cNvPr id="4" name="Footer Placeholder 1"/>
          <p:cNvSpPr txBox="1">
            <a:spLocks/>
          </p:cNvSpPr>
          <p:nvPr/>
        </p:nvSpPr>
        <p:spPr>
          <a:xfrm>
            <a:off x="4003752" y="4907775"/>
            <a:ext cx="2806700" cy="235726"/>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chemeClr val="bg2">
                    <a:lumMod val="75000"/>
                  </a:schemeClr>
                </a:solidFill>
              </a:rPr>
              <a:t>Copyright Telelumen LLC 2020 All Rights Reserved</a:t>
            </a:r>
          </a:p>
        </p:txBody>
      </p:sp>
      <p:sp>
        <p:nvSpPr>
          <p:cNvPr id="5" name="Slide Number Placeholder 4">
            <a:extLst>
              <a:ext uri="{FF2B5EF4-FFF2-40B4-BE49-F238E27FC236}">
                <a16:creationId xmlns:a16="http://schemas.microsoft.com/office/drawing/2014/main" id="{A806E77F-A907-3C44-958A-614D09DE6D61}"/>
              </a:ext>
            </a:extLst>
          </p:cNvPr>
          <p:cNvSpPr>
            <a:spLocks noGrp="1"/>
          </p:cNvSpPr>
          <p:nvPr>
            <p:ph type="sldNum" sz="quarter" idx="12"/>
          </p:nvPr>
        </p:nvSpPr>
        <p:spPr/>
        <p:txBody>
          <a:bodyPr/>
          <a:lstStyle/>
          <a:p>
            <a:fld id="{2A1D1850-68DC-4BBF-B072-23CB53863E4C}" type="slidenum">
              <a:rPr lang="en-US" smtClean="0"/>
              <a:pPr/>
              <a:t>36</a:t>
            </a:fld>
            <a:endParaRPr lang="en-US"/>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descr="https://lh3.googleusercontent.com/pw/ACtC-3dXkMBz2kXtX1taUcEpnW2GJb4oERqRX0-l8v54pGIOjBdShZzi5S6uwlowiWWACW34_Ev3JzgEA8JjqGALdgPQtt_J_3cGZsl97M4tfhLpPZXd8tOVE-BZLFVKeaU9LVVxo8fKVjkCc_VZOemzd0L_=w817-h1089-no"/>
          <p:cNvPicPr>
            <a:picLocks noChangeAspect="1" noChangeArrowheads="1"/>
          </p:cNvPicPr>
          <p:nvPr/>
        </p:nvPicPr>
        <p:blipFill>
          <a:blip r:embed="rId2"/>
          <a:srcRect/>
          <a:stretch>
            <a:fillRect/>
          </a:stretch>
        </p:blipFill>
        <p:spPr bwMode="auto">
          <a:xfrm>
            <a:off x="1194337" y="24292"/>
            <a:ext cx="3813143" cy="5082635"/>
          </a:xfrm>
          <a:prstGeom prst="rect">
            <a:avLst/>
          </a:prstGeom>
          <a:noFill/>
        </p:spPr>
      </p:pic>
      <p:sp>
        <p:nvSpPr>
          <p:cNvPr id="3" name="TextBox 2"/>
          <p:cNvSpPr txBox="1"/>
          <p:nvPr/>
        </p:nvSpPr>
        <p:spPr>
          <a:xfrm>
            <a:off x="5705854" y="753466"/>
            <a:ext cx="3144194" cy="369332"/>
          </a:xfrm>
          <a:prstGeom prst="rect">
            <a:avLst/>
          </a:prstGeom>
          <a:noFill/>
        </p:spPr>
        <p:txBody>
          <a:bodyPr wrap="none" rtlCol="0">
            <a:spAutoFit/>
          </a:bodyPr>
          <a:lstStyle/>
          <a:p>
            <a:r>
              <a:rPr lang="en-US" dirty="0"/>
              <a:t>1051 – Need to gather courage.</a:t>
            </a:r>
          </a:p>
        </p:txBody>
      </p:sp>
      <p:sp>
        <p:nvSpPr>
          <p:cNvPr id="4" name="Footer Placeholder 1"/>
          <p:cNvSpPr txBox="1">
            <a:spLocks/>
          </p:cNvSpPr>
          <p:nvPr/>
        </p:nvSpPr>
        <p:spPr>
          <a:xfrm>
            <a:off x="2196897" y="4907775"/>
            <a:ext cx="2806700" cy="235726"/>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chemeClr val="bg2">
                    <a:lumMod val="75000"/>
                  </a:schemeClr>
                </a:solidFill>
              </a:rPr>
              <a:t>Copyright Telelumen LLC 2020 All Rights Reserved</a:t>
            </a:r>
          </a:p>
        </p:txBody>
      </p:sp>
      <p:sp>
        <p:nvSpPr>
          <p:cNvPr id="5" name="Slide Number Placeholder 4">
            <a:extLst>
              <a:ext uri="{FF2B5EF4-FFF2-40B4-BE49-F238E27FC236}">
                <a16:creationId xmlns:a16="http://schemas.microsoft.com/office/drawing/2014/main" id="{D8E19825-98B6-8D4D-8600-94EA89CA75F8}"/>
              </a:ext>
            </a:extLst>
          </p:cNvPr>
          <p:cNvSpPr>
            <a:spLocks noGrp="1"/>
          </p:cNvSpPr>
          <p:nvPr>
            <p:ph type="sldNum" sz="quarter" idx="12"/>
          </p:nvPr>
        </p:nvSpPr>
        <p:spPr/>
        <p:txBody>
          <a:bodyPr/>
          <a:lstStyle/>
          <a:p>
            <a:fld id="{2A1D1850-68DC-4BBF-B072-23CB53863E4C}" type="slidenum">
              <a:rPr lang="en-US" smtClean="0"/>
              <a:pPr/>
              <a:t>37</a:t>
            </a:fld>
            <a:endParaRPr lang="en-US"/>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descr="https://lh3.googleusercontent.com/pw/ACtC-3cTs2XyQ8FPcJ2vBS7ZJ3o9qq1sesje-sk2-OiZcwiISKLtkIueM8uPgBf010Cl2-664TqCjiGoVrXJZKSGns13_H9KlUCiXCYwctpnoz9GI9GfOgGmEY5eT7nBhpU713SkISMs9L5MaBGBl_Ii44lr=w1452-h1089-no"/>
          <p:cNvPicPr>
            <a:picLocks noChangeAspect="1" noChangeArrowheads="1"/>
          </p:cNvPicPr>
          <p:nvPr/>
        </p:nvPicPr>
        <p:blipFill>
          <a:blip r:embed="rId2"/>
          <a:srcRect/>
          <a:stretch>
            <a:fillRect/>
          </a:stretch>
        </p:blipFill>
        <p:spPr bwMode="auto">
          <a:xfrm>
            <a:off x="31224" y="24292"/>
            <a:ext cx="6776847" cy="5082635"/>
          </a:xfrm>
          <a:prstGeom prst="rect">
            <a:avLst/>
          </a:prstGeom>
          <a:noFill/>
        </p:spPr>
      </p:pic>
      <p:sp>
        <p:nvSpPr>
          <p:cNvPr id="3" name="TextBox 2"/>
          <p:cNvSpPr txBox="1"/>
          <p:nvPr/>
        </p:nvSpPr>
        <p:spPr>
          <a:xfrm>
            <a:off x="6885753" y="709574"/>
            <a:ext cx="2196435" cy="338554"/>
          </a:xfrm>
          <a:prstGeom prst="rect">
            <a:avLst/>
          </a:prstGeom>
          <a:noFill/>
        </p:spPr>
        <p:txBody>
          <a:bodyPr wrap="none" rtlCol="0">
            <a:spAutoFit/>
          </a:bodyPr>
          <a:lstStyle/>
          <a:p>
            <a:r>
              <a:rPr lang="en-US" sz="1600" dirty="0"/>
              <a:t>1054 – Out on the beak.</a:t>
            </a:r>
          </a:p>
        </p:txBody>
      </p:sp>
      <p:sp>
        <p:nvSpPr>
          <p:cNvPr id="4" name="Footer Placeholder 1"/>
          <p:cNvSpPr txBox="1">
            <a:spLocks/>
          </p:cNvSpPr>
          <p:nvPr/>
        </p:nvSpPr>
        <p:spPr>
          <a:xfrm>
            <a:off x="4003752" y="4907775"/>
            <a:ext cx="2806700" cy="235726"/>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chemeClr val="bg2">
                    <a:lumMod val="75000"/>
                  </a:schemeClr>
                </a:solidFill>
              </a:rPr>
              <a:t>Copyright Telelumen LLC 2020 All Rights Reserved</a:t>
            </a:r>
          </a:p>
        </p:txBody>
      </p:sp>
      <p:sp>
        <p:nvSpPr>
          <p:cNvPr id="5" name="Slide Number Placeholder 4">
            <a:extLst>
              <a:ext uri="{FF2B5EF4-FFF2-40B4-BE49-F238E27FC236}">
                <a16:creationId xmlns:a16="http://schemas.microsoft.com/office/drawing/2014/main" id="{BD875EF9-3FB5-824E-AECE-D1ED756D957B}"/>
              </a:ext>
            </a:extLst>
          </p:cNvPr>
          <p:cNvSpPr>
            <a:spLocks noGrp="1"/>
          </p:cNvSpPr>
          <p:nvPr>
            <p:ph type="sldNum" sz="quarter" idx="12"/>
          </p:nvPr>
        </p:nvSpPr>
        <p:spPr/>
        <p:txBody>
          <a:bodyPr/>
          <a:lstStyle/>
          <a:p>
            <a:fld id="{2A1D1850-68DC-4BBF-B072-23CB53863E4C}" type="slidenum">
              <a:rPr lang="en-US" smtClean="0"/>
              <a:pPr/>
              <a:t>38</a:t>
            </a:fld>
            <a:endParaRPr lang="en-US"/>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descr="https://lh3.googleusercontent.com/pw/ACtC-3fBpLoooxHL95B2bCNDtZ51DkVlxkMVOsL8PSHJJv262RgvuzsR-Jpb0q3Qg0ZCbwHKu_NQzccXofZUNjteKJ70DT542sTPIoOttoJ1ieaKBUQeSQY9aw1VtwI5bgEoNTps6Tbk0Dcv0cPEKN_3IoKb=w817-h1089-no"/>
          <p:cNvPicPr>
            <a:picLocks noChangeAspect="1" noChangeArrowheads="1"/>
          </p:cNvPicPr>
          <p:nvPr/>
        </p:nvPicPr>
        <p:blipFill>
          <a:blip r:embed="rId2"/>
          <a:srcRect/>
          <a:stretch>
            <a:fillRect/>
          </a:stretch>
        </p:blipFill>
        <p:spPr bwMode="auto">
          <a:xfrm>
            <a:off x="1172392" y="24292"/>
            <a:ext cx="3813143" cy="5082635"/>
          </a:xfrm>
          <a:prstGeom prst="rect">
            <a:avLst/>
          </a:prstGeom>
          <a:noFill/>
        </p:spPr>
      </p:pic>
      <p:sp>
        <p:nvSpPr>
          <p:cNvPr id="3" name="TextBox 2"/>
          <p:cNvSpPr txBox="1"/>
          <p:nvPr/>
        </p:nvSpPr>
        <p:spPr>
          <a:xfrm>
            <a:off x="5237697" y="753466"/>
            <a:ext cx="3602525" cy="369332"/>
          </a:xfrm>
          <a:prstGeom prst="rect">
            <a:avLst/>
          </a:prstGeom>
          <a:noFill/>
        </p:spPr>
        <p:txBody>
          <a:bodyPr wrap="none" rtlCol="0">
            <a:spAutoFit/>
          </a:bodyPr>
          <a:lstStyle/>
          <a:p>
            <a:r>
              <a:rPr lang="en-US" dirty="0"/>
              <a:t>1529 – Measuring clear green water.</a:t>
            </a:r>
          </a:p>
        </p:txBody>
      </p:sp>
      <p:sp>
        <p:nvSpPr>
          <p:cNvPr id="4" name="Footer Placeholder 1"/>
          <p:cNvSpPr txBox="1">
            <a:spLocks/>
          </p:cNvSpPr>
          <p:nvPr/>
        </p:nvSpPr>
        <p:spPr>
          <a:xfrm>
            <a:off x="2167637" y="4907775"/>
            <a:ext cx="2806700" cy="235726"/>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chemeClr val="bg2">
                    <a:lumMod val="75000"/>
                  </a:schemeClr>
                </a:solidFill>
              </a:rPr>
              <a:t>Copyright Telelumen LLC 2020 All Rights Reserved</a:t>
            </a:r>
          </a:p>
        </p:txBody>
      </p:sp>
      <p:sp>
        <p:nvSpPr>
          <p:cNvPr id="5" name="Slide Number Placeholder 4">
            <a:extLst>
              <a:ext uri="{FF2B5EF4-FFF2-40B4-BE49-F238E27FC236}">
                <a16:creationId xmlns:a16="http://schemas.microsoft.com/office/drawing/2014/main" id="{841B2EE7-D4E1-BF49-9DCC-4B25310934CC}"/>
              </a:ext>
            </a:extLst>
          </p:cNvPr>
          <p:cNvSpPr>
            <a:spLocks noGrp="1"/>
          </p:cNvSpPr>
          <p:nvPr>
            <p:ph type="sldNum" sz="quarter" idx="12"/>
          </p:nvPr>
        </p:nvSpPr>
        <p:spPr/>
        <p:txBody>
          <a:bodyPr/>
          <a:lstStyle/>
          <a:p>
            <a:fld id="{2A1D1850-68DC-4BBF-B072-23CB53863E4C}" type="slidenum">
              <a:rPr lang="en-US" smtClean="0"/>
              <a:pPr/>
              <a:t>39</a:t>
            </a:fld>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2767263" y="4767264"/>
            <a:ext cx="3585411" cy="376236"/>
          </a:xfrm>
        </p:spPr>
        <p:txBody>
          <a:bodyPr/>
          <a:lstStyle/>
          <a:p>
            <a:r>
              <a:rPr lang="en-US"/>
              <a:t>Copyright 2025 Telelumen LLC All Rights Reserved</a:t>
            </a:r>
            <a:endParaRPr lang="en-US" dirty="0"/>
          </a:p>
        </p:txBody>
      </p:sp>
      <p:sp>
        <p:nvSpPr>
          <p:cNvPr id="3" name="Content Placeholder 2"/>
          <p:cNvSpPr>
            <a:spLocks noGrp="1"/>
          </p:cNvSpPr>
          <p:nvPr>
            <p:ph idx="4294967295"/>
          </p:nvPr>
        </p:nvSpPr>
        <p:spPr>
          <a:xfrm>
            <a:off x="1094873" y="1478585"/>
            <a:ext cx="6954251" cy="3394075"/>
          </a:xfrm>
        </p:spPr>
        <p:txBody>
          <a:bodyPr>
            <a:normAutofit/>
          </a:bodyPr>
          <a:lstStyle/>
          <a:p>
            <a:pPr marL="214313" indent="-214313"/>
            <a:r>
              <a:rPr lang="en-US" sz="2200" dirty="0"/>
              <a:t>Founded 2007 – Saratoga, CA</a:t>
            </a:r>
          </a:p>
          <a:p>
            <a:pPr marL="214313" indent="-214313"/>
            <a:r>
              <a:rPr lang="en-US" sz="2200" dirty="0"/>
              <a:t>Purpose – Replicate any spectral power distribution</a:t>
            </a:r>
          </a:p>
          <a:p>
            <a:pPr marL="557213" lvl="1" indent="-214313">
              <a:buFont typeface="Arial" panose="020B0604020202020204" pitchFamily="34" charset="0"/>
              <a:buChar char="•"/>
            </a:pPr>
            <a:r>
              <a:rPr lang="en-US" sz="2200" dirty="0"/>
              <a:t>Products and services to record and playback light</a:t>
            </a:r>
          </a:p>
          <a:p>
            <a:pPr marL="214313" indent="-214313"/>
            <a:r>
              <a:rPr lang="en-US" sz="2200" dirty="0"/>
              <a:t>Products:</a:t>
            </a:r>
          </a:p>
          <a:p>
            <a:pPr marL="557213" lvl="1" indent="-214313">
              <a:buFont typeface="Arial" panose="020B0604020202020204" pitchFamily="34" charset="0"/>
              <a:buChar char="•"/>
            </a:pPr>
            <a:r>
              <a:rPr lang="en-US" sz="2200" dirty="0"/>
              <a:t>Octa (various 8 color light player luminaires)</a:t>
            </a:r>
          </a:p>
          <a:p>
            <a:pPr marL="557213" lvl="1" indent="-214313">
              <a:buFont typeface="Arial" panose="020B0604020202020204" pitchFamily="34" charset="0"/>
              <a:buChar char="•"/>
            </a:pPr>
            <a:r>
              <a:rPr lang="en-US" sz="2200" dirty="0" err="1"/>
              <a:t>Dittosizer</a:t>
            </a:r>
            <a:r>
              <a:rPr lang="en-US" sz="2200" dirty="0"/>
              <a:t> (24 channel light player luminaire) </a:t>
            </a:r>
          </a:p>
          <a:p>
            <a:pPr marL="557213" lvl="1" indent="-214313">
              <a:buFont typeface="Arial" panose="020B0604020202020204" pitchFamily="34" charset="0"/>
              <a:buChar char="•"/>
            </a:pPr>
            <a:r>
              <a:rPr lang="en-US" sz="2200" dirty="0"/>
              <a:t>Spectraloc – control software</a:t>
            </a:r>
          </a:p>
          <a:p>
            <a:pPr marL="557213" lvl="1" indent="-214313">
              <a:buFont typeface="Arial" panose="020B0604020202020204" pitchFamily="34" charset="0"/>
              <a:buChar char="•"/>
            </a:pPr>
            <a:r>
              <a:rPr lang="en-US" sz="2200" dirty="0"/>
              <a:t>Content – spectrometer recordings, Lumenscripts</a:t>
            </a:r>
          </a:p>
        </p:txBody>
      </p:sp>
      <p:pic>
        <p:nvPicPr>
          <p:cNvPr id="5" name="Picture 3"/>
          <p:cNvPicPr>
            <a:picLocks noChangeAspect="1" noChangeArrowheads="1"/>
          </p:cNvPicPr>
          <p:nvPr/>
        </p:nvPicPr>
        <p:blipFill>
          <a:blip r:embed="rId2" cstate="print"/>
          <a:srcRect l="1305" t="35450" r="14218" b="28728"/>
          <a:stretch>
            <a:fillRect/>
          </a:stretch>
        </p:blipFill>
        <p:spPr bwMode="auto">
          <a:xfrm>
            <a:off x="2640841" y="176568"/>
            <a:ext cx="3862317" cy="1023582"/>
          </a:xfrm>
          <a:prstGeom prst="rect">
            <a:avLst/>
          </a:prstGeom>
          <a:noFill/>
          <a:ln w="9525">
            <a:noFill/>
            <a:miter lim="800000"/>
            <a:headEnd/>
            <a:tailEnd/>
          </a:ln>
          <a:effectLst/>
        </p:spPr>
      </p:pic>
      <p:sp>
        <p:nvSpPr>
          <p:cNvPr id="2" name="Slide Number Placeholder 1">
            <a:extLst>
              <a:ext uri="{FF2B5EF4-FFF2-40B4-BE49-F238E27FC236}">
                <a16:creationId xmlns:a16="http://schemas.microsoft.com/office/drawing/2014/main" id="{2BDE8488-4AE8-A347-B1C5-12C8E44B8AFC}"/>
              </a:ext>
            </a:extLst>
          </p:cNvPr>
          <p:cNvSpPr>
            <a:spLocks noGrp="1"/>
          </p:cNvSpPr>
          <p:nvPr>
            <p:ph type="sldNum" sz="quarter" idx="12"/>
          </p:nvPr>
        </p:nvSpPr>
        <p:spPr/>
        <p:txBody>
          <a:bodyPr/>
          <a:lstStyle/>
          <a:p>
            <a:fld id="{2A1D1850-68DC-4BBF-B072-23CB53863E4C}" type="slidenum">
              <a:rPr lang="en-US" smtClean="0"/>
              <a:pPr/>
              <a:t>4</a:t>
            </a:fld>
            <a:endParaRPr lang="en-US"/>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descr="https://lh3.googleusercontent.com/pw/ACtC-3fNQ-uCmg5vgwsOaw23dLdk_QTGNJzRxz046FvAnBDU0rW_qQ8P7Q29aOHYznnpAkULZIBhUiWkXUsFpPZ_CQ9LrtKyVWBLdFNINzokXw7CULzU8eM5shMCGLfKms-i42jkpWnRKRErxJPxA9FgBSKp=w817-h1089-no"/>
          <p:cNvPicPr>
            <a:picLocks noChangeAspect="1" noChangeArrowheads="1"/>
          </p:cNvPicPr>
          <p:nvPr/>
        </p:nvPicPr>
        <p:blipFill>
          <a:blip r:embed="rId2"/>
          <a:srcRect/>
          <a:stretch>
            <a:fillRect/>
          </a:stretch>
        </p:blipFill>
        <p:spPr bwMode="auto">
          <a:xfrm>
            <a:off x="1311382" y="2"/>
            <a:ext cx="3813143" cy="5082635"/>
          </a:xfrm>
          <a:prstGeom prst="rect">
            <a:avLst/>
          </a:prstGeom>
          <a:noFill/>
        </p:spPr>
      </p:pic>
      <p:sp>
        <p:nvSpPr>
          <p:cNvPr id="3" name="TextBox 2"/>
          <p:cNvSpPr txBox="1"/>
          <p:nvPr/>
        </p:nvSpPr>
        <p:spPr>
          <a:xfrm>
            <a:off x="5479089" y="753466"/>
            <a:ext cx="3065134" cy="369332"/>
          </a:xfrm>
          <a:prstGeom prst="rect">
            <a:avLst/>
          </a:prstGeom>
          <a:noFill/>
        </p:spPr>
        <p:txBody>
          <a:bodyPr wrap="none" rtlCol="0">
            <a:spAutoFit/>
          </a:bodyPr>
          <a:lstStyle/>
          <a:p>
            <a:r>
              <a:rPr lang="en-US" dirty="0"/>
              <a:t>1915 – Back where we started.</a:t>
            </a:r>
          </a:p>
        </p:txBody>
      </p:sp>
      <p:sp>
        <p:nvSpPr>
          <p:cNvPr id="4" name="Footer Placeholder 1"/>
          <p:cNvSpPr txBox="1">
            <a:spLocks/>
          </p:cNvSpPr>
          <p:nvPr/>
        </p:nvSpPr>
        <p:spPr>
          <a:xfrm>
            <a:off x="2321256" y="4907775"/>
            <a:ext cx="2806700" cy="235726"/>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chemeClr val="bg2">
                    <a:lumMod val="75000"/>
                  </a:schemeClr>
                </a:solidFill>
              </a:rPr>
              <a:t>Copyright Telelumen LLC 2020 All Rights Reserved</a:t>
            </a:r>
          </a:p>
        </p:txBody>
      </p:sp>
      <p:sp>
        <p:nvSpPr>
          <p:cNvPr id="5" name="Slide Number Placeholder 4">
            <a:extLst>
              <a:ext uri="{FF2B5EF4-FFF2-40B4-BE49-F238E27FC236}">
                <a16:creationId xmlns:a16="http://schemas.microsoft.com/office/drawing/2014/main" id="{5F042B13-6BA9-184F-A17E-67D4DBE7ADBF}"/>
              </a:ext>
            </a:extLst>
          </p:cNvPr>
          <p:cNvSpPr>
            <a:spLocks noGrp="1"/>
          </p:cNvSpPr>
          <p:nvPr>
            <p:ph type="sldNum" sz="quarter" idx="12"/>
          </p:nvPr>
        </p:nvSpPr>
        <p:spPr/>
        <p:txBody>
          <a:bodyPr/>
          <a:lstStyle/>
          <a:p>
            <a:fld id="{2A1D1850-68DC-4BBF-B072-23CB53863E4C}" type="slidenum">
              <a:rPr lang="en-US" smtClean="0"/>
              <a:pPr/>
              <a:t>40</a:t>
            </a:fld>
            <a:endParaRPr lang="en-US"/>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By the numbers</a:t>
            </a:r>
          </a:p>
        </p:txBody>
      </p:sp>
      <p:sp>
        <p:nvSpPr>
          <p:cNvPr id="4" name="Content Placeholder 3"/>
          <p:cNvSpPr>
            <a:spLocks noGrp="1"/>
          </p:cNvSpPr>
          <p:nvPr>
            <p:ph idx="1"/>
          </p:nvPr>
        </p:nvSpPr>
        <p:spPr/>
        <p:txBody>
          <a:bodyPr>
            <a:normAutofit fontScale="55000" lnSpcReduction="20000"/>
          </a:bodyPr>
          <a:lstStyle/>
          <a:p>
            <a:r>
              <a:rPr lang="en-US" dirty="0"/>
              <a:t>Starting elevation – 4,000 feet (1,200 m)</a:t>
            </a:r>
          </a:p>
          <a:p>
            <a:r>
              <a:rPr lang="en-US" dirty="0"/>
              <a:t>Ending elevation – 8,800 feet (2,700 m)</a:t>
            </a:r>
          </a:p>
          <a:p>
            <a:pPr>
              <a:buNone/>
            </a:pPr>
            <a:endParaRPr lang="en-US" dirty="0"/>
          </a:p>
          <a:p>
            <a:r>
              <a:rPr lang="en-US" dirty="0"/>
              <a:t>According to </a:t>
            </a:r>
            <a:r>
              <a:rPr lang="en-US" dirty="0" err="1"/>
              <a:t>Fitbit</a:t>
            </a:r>
            <a:r>
              <a:rPr lang="en-US" dirty="0"/>
              <a:t>:</a:t>
            </a:r>
          </a:p>
          <a:p>
            <a:pPr lvl="1"/>
            <a:r>
              <a:rPr lang="en-US" sz="3300" dirty="0"/>
              <a:t>45,000 steps</a:t>
            </a:r>
          </a:p>
          <a:p>
            <a:pPr lvl="1"/>
            <a:r>
              <a:rPr lang="en-US" sz="3300" dirty="0"/>
              <a:t>19 miles (30 km)</a:t>
            </a:r>
          </a:p>
          <a:p>
            <a:pPr lvl="1"/>
            <a:r>
              <a:rPr lang="en-US" sz="3300" dirty="0"/>
              <a:t>4,910 calories burned</a:t>
            </a:r>
          </a:p>
          <a:p>
            <a:pPr lvl="1">
              <a:buNone/>
            </a:pPr>
            <a:endParaRPr lang="en-US" dirty="0"/>
          </a:p>
          <a:p>
            <a:r>
              <a:rPr lang="en-US" dirty="0"/>
              <a:t>Weather: low 50 F – high 77 F (10 C – 25 C)</a:t>
            </a:r>
            <a:br>
              <a:rPr lang="en-US" dirty="0"/>
            </a:br>
            <a:endParaRPr lang="en-US" dirty="0"/>
          </a:p>
          <a:p>
            <a:r>
              <a:rPr lang="en-US" dirty="0"/>
              <a:t>Total time: 14 hours 15 </a:t>
            </a:r>
            <a:r>
              <a:rPr lang="en-US" dirty="0" err="1"/>
              <a:t>mins</a:t>
            </a:r>
            <a:br>
              <a:rPr lang="en-US" dirty="0"/>
            </a:br>
            <a:endParaRPr lang="en-US" dirty="0"/>
          </a:p>
        </p:txBody>
      </p:sp>
      <p:sp>
        <p:nvSpPr>
          <p:cNvPr id="5" name="Footer Placeholder 4"/>
          <p:cNvSpPr>
            <a:spLocks noGrp="1"/>
          </p:cNvSpPr>
          <p:nvPr>
            <p:ph type="ftr" sz="quarter" idx="11"/>
          </p:nvPr>
        </p:nvSpPr>
        <p:spPr>
          <a:xfrm>
            <a:off x="2920625" y="4835505"/>
            <a:ext cx="3357349" cy="273844"/>
          </a:xfrm>
        </p:spPr>
        <p:txBody>
          <a:bodyPr/>
          <a:lstStyle/>
          <a:p>
            <a:r>
              <a:rPr lang="en-US"/>
              <a:t>Copyright 2025 Telelumen LLC All Rights Reserved</a:t>
            </a:r>
            <a:endParaRPr lang="en-US" dirty="0"/>
          </a:p>
        </p:txBody>
      </p:sp>
      <p:sp>
        <p:nvSpPr>
          <p:cNvPr id="2" name="Slide Number Placeholder 1">
            <a:extLst>
              <a:ext uri="{FF2B5EF4-FFF2-40B4-BE49-F238E27FC236}">
                <a16:creationId xmlns:a16="http://schemas.microsoft.com/office/drawing/2014/main" id="{11116428-2896-514B-AE42-432E9EE72202}"/>
              </a:ext>
            </a:extLst>
          </p:cNvPr>
          <p:cNvSpPr>
            <a:spLocks noGrp="1"/>
          </p:cNvSpPr>
          <p:nvPr>
            <p:ph type="sldNum" sz="quarter" idx="12"/>
          </p:nvPr>
        </p:nvSpPr>
        <p:spPr/>
        <p:txBody>
          <a:bodyPr/>
          <a:lstStyle/>
          <a:p>
            <a:fld id="{2A1D1850-68DC-4BBF-B072-23CB53863E4C}" type="slidenum">
              <a:rPr lang="en-US" smtClean="0"/>
              <a:pPr/>
              <a:t>41</a:t>
            </a:fld>
            <a:endParaRPr lang="en-US"/>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p:cNvPicPr>
            <a:picLocks noChangeAspect="1" noChangeArrowheads="1"/>
          </p:cNvPicPr>
          <p:nvPr/>
        </p:nvPicPr>
        <p:blipFill>
          <a:blip r:embed="rId2"/>
          <a:srcRect/>
          <a:stretch>
            <a:fillRect/>
          </a:stretch>
        </p:blipFill>
        <p:spPr bwMode="auto">
          <a:xfrm>
            <a:off x="1554454" y="491318"/>
            <a:ext cx="6025321" cy="4635861"/>
          </a:xfrm>
          <a:prstGeom prst="rect">
            <a:avLst/>
          </a:prstGeom>
          <a:noFill/>
          <a:ln w="9525">
            <a:noFill/>
            <a:miter lim="800000"/>
            <a:headEnd/>
            <a:tailEnd/>
          </a:ln>
          <a:effectLst/>
        </p:spPr>
      </p:pic>
      <p:sp>
        <p:nvSpPr>
          <p:cNvPr id="4" name="Title 3"/>
          <p:cNvSpPr>
            <a:spLocks noGrp="1"/>
          </p:cNvSpPr>
          <p:nvPr>
            <p:ph type="title"/>
          </p:nvPr>
        </p:nvSpPr>
        <p:spPr>
          <a:xfrm>
            <a:off x="457200" y="0"/>
            <a:ext cx="8229600" cy="514350"/>
          </a:xfrm>
        </p:spPr>
        <p:txBody>
          <a:bodyPr>
            <a:normAutofit fontScale="90000"/>
          </a:bodyPr>
          <a:lstStyle/>
          <a:p>
            <a:r>
              <a:rPr lang="en-US" sz="3200" dirty="0"/>
              <a:t>Yosemite National Park, Half Dome Hike, 14jun20</a:t>
            </a:r>
          </a:p>
        </p:txBody>
      </p:sp>
      <p:sp>
        <p:nvSpPr>
          <p:cNvPr id="7" name="Footer Placeholder 6"/>
          <p:cNvSpPr>
            <a:spLocks noGrp="1"/>
          </p:cNvSpPr>
          <p:nvPr>
            <p:ph type="ftr" sz="quarter" idx="11"/>
          </p:nvPr>
        </p:nvSpPr>
        <p:spPr>
          <a:xfrm>
            <a:off x="4585411" y="4983957"/>
            <a:ext cx="2971800" cy="159544"/>
          </a:xfrm>
        </p:spPr>
        <p:txBody>
          <a:bodyPr/>
          <a:lstStyle/>
          <a:p>
            <a:r>
              <a:rPr lang="en-US" sz="1000"/>
              <a:t>Copyright 2025 Telelumen LLC All Rights Reserved</a:t>
            </a:r>
            <a:endParaRPr lang="en-US" sz="1000" dirty="0"/>
          </a:p>
        </p:txBody>
      </p:sp>
      <p:sp>
        <p:nvSpPr>
          <p:cNvPr id="2" name="Slide Number Placeholder 1">
            <a:extLst>
              <a:ext uri="{FF2B5EF4-FFF2-40B4-BE49-F238E27FC236}">
                <a16:creationId xmlns:a16="http://schemas.microsoft.com/office/drawing/2014/main" id="{ACE681AC-12D7-7244-8119-FFEC93641C79}"/>
              </a:ext>
            </a:extLst>
          </p:cNvPr>
          <p:cNvSpPr>
            <a:spLocks noGrp="1"/>
          </p:cNvSpPr>
          <p:nvPr>
            <p:ph type="sldNum" sz="quarter" idx="12"/>
          </p:nvPr>
        </p:nvSpPr>
        <p:spPr/>
        <p:txBody>
          <a:bodyPr/>
          <a:lstStyle/>
          <a:p>
            <a:fld id="{2A1D1850-68DC-4BBF-B072-23CB53863E4C}" type="slidenum">
              <a:rPr lang="en-US" smtClean="0"/>
              <a:pPr/>
              <a:t>42</a:t>
            </a:fld>
            <a:endParaRPr lang="en-US"/>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a:srcRect/>
          <a:stretch>
            <a:fillRect/>
          </a:stretch>
        </p:blipFill>
        <p:spPr bwMode="auto">
          <a:xfrm>
            <a:off x="1466675" y="621400"/>
            <a:ext cx="6183709" cy="4522100"/>
          </a:xfrm>
          <a:prstGeom prst="rect">
            <a:avLst/>
          </a:prstGeom>
          <a:noFill/>
          <a:ln w="9525">
            <a:noFill/>
            <a:miter lim="800000"/>
            <a:headEnd/>
            <a:tailEnd/>
          </a:ln>
          <a:effectLst/>
        </p:spPr>
      </p:pic>
      <p:sp>
        <p:nvSpPr>
          <p:cNvPr id="2" name="Title 1"/>
          <p:cNvSpPr>
            <a:spLocks noGrp="1"/>
          </p:cNvSpPr>
          <p:nvPr>
            <p:ph type="title"/>
          </p:nvPr>
        </p:nvSpPr>
        <p:spPr>
          <a:xfrm>
            <a:off x="457200" y="0"/>
            <a:ext cx="8229600" cy="514350"/>
          </a:xfrm>
        </p:spPr>
        <p:txBody>
          <a:bodyPr>
            <a:normAutofit fontScale="90000"/>
          </a:bodyPr>
          <a:lstStyle/>
          <a:p>
            <a:r>
              <a:rPr lang="en-US" sz="3200" dirty="0"/>
              <a:t>Max, Min CCT – 14jun20</a:t>
            </a:r>
          </a:p>
        </p:txBody>
      </p:sp>
      <p:sp>
        <p:nvSpPr>
          <p:cNvPr id="4" name="Footer Placeholder 3"/>
          <p:cNvSpPr>
            <a:spLocks noGrp="1"/>
          </p:cNvSpPr>
          <p:nvPr>
            <p:ph type="ftr" sz="quarter" idx="11"/>
          </p:nvPr>
        </p:nvSpPr>
        <p:spPr>
          <a:xfrm>
            <a:off x="4742079" y="4983957"/>
            <a:ext cx="2895600" cy="159544"/>
          </a:xfrm>
        </p:spPr>
        <p:txBody>
          <a:bodyPr/>
          <a:lstStyle/>
          <a:p>
            <a:r>
              <a:rPr lang="en-US" sz="1000"/>
              <a:t>Copyright 2025 Telelumen LLC All Rights Reserved</a:t>
            </a:r>
            <a:endParaRPr lang="en-US" sz="1000" dirty="0"/>
          </a:p>
        </p:txBody>
      </p:sp>
      <p:sp>
        <p:nvSpPr>
          <p:cNvPr id="3" name="Slide Number Placeholder 2">
            <a:extLst>
              <a:ext uri="{FF2B5EF4-FFF2-40B4-BE49-F238E27FC236}">
                <a16:creationId xmlns:a16="http://schemas.microsoft.com/office/drawing/2014/main" id="{02079832-FBB7-F648-B561-D75854F700F8}"/>
              </a:ext>
            </a:extLst>
          </p:cNvPr>
          <p:cNvSpPr>
            <a:spLocks noGrp="1"/>
          </p:cNvSpPr>
          <p:nvPr>
            <p:ph type="sldNum" sz="quarter" idx="12"/>
          </p:nvPr>
        </p:nvSpPr>
        <p:spPr/>
        <p:txBody>
          <a:bodyPr/>
          <a:lstStyle/>
          <a:p>
            <a:fld id="{2A1D1850-68DC-4BBF-B072-23CB53863E4C}" type="slidenum">
              <a:rPr lang="en-US" smtClean="0"/>
              <a:pPr/>
              <a:t>43</a:t>
            </a:fld>
            <a:endParaRPr lang="en-US"/>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z="1000"/>
              <a:t>Copyright 2025 Telelumen LLC All Rights Reserved</a:t>
            </a:r>
            <a:endParaRPr lang="en-US" sz="1000" dirty="0"/>
          </a:p>
        </p:txBody>
      </p:sp>
      <p:pic>
        <p:nvPicPr>
          <p:cNvPr id="2050" name="Picture 2" descr="C:\Users\Steve Paolini\Documents\lighting passport jun20\2019Feb-2020Jun15_photos\0644 half dome hike-single-20200614-064427.png"/>
          <p:cNvPicPr>
            <a:picLocks noChangeAspect="1" noChangeArrowheads="1"/>
          </p:cNvPicPr>
          <p:nvPr/>
        </p:nvPicPr>
        <p:blipFill>
          <a:blip r:embed="rId2"/>
          <a:srcRect/>
          <a:stretch>
            <a:fillRect/>
          </a:stretch>
        </p:blipFill>
        <p:spPr bwMode="auto">
          <a:xfrm>
            <a:off x="0" y="10583"/>
            <a:ext cx="6912864" cy="5163312"/>
          </a:xfrm>
          <a:prstGeom prst="rect">
            <a:avLst/>
          </a:prstGeom>
          <a:noFill/>
        </p:spPr>
      </p:pic>
      <p:sp>
        <p:nvSpPr>
          <p:cNvPr id="5" name="TextBox 4"/>
          <p:cNvSpPr txBox="1"/>
          <p:nvPr/>
        </p:nvSpPr>
        <p:spPr>
          <a:xfrm>
            <a:off x="7207301" y="224028"/>
            <a:ext cx="1526380" cy="369332"/>
          </a:xfrm>
          <a:prstGeom prst="rect">
            <a:avLst/>
          </a:prstGeom>
          <a:noFill/>
        </p:spPr>
        <p:txBody>
          <a:bodyPr wrap="none" rtlCol="0">
            <a:spAutoFit/>
          </a:bodyPr>
          <a:lstStyle/>
          <a:p>
            <a:r>
              <a:rPr lang="en-US" dirty="0"/>
              <a:t>21,600K, 0644</a:t>
            </a:r>
          </a:p>
        </p:txBody>
      </p:sp>
      <p:sp>
        <p:nvSpPr>
          <p:cNvPr id="6" name="Footer Placeholder 1"/>
          <p:cNvSpPr txBox="1">
            <a:spLocks/>
          </p:cNvSpPr>
          <p:nvPr/>
        </p:nvSpPr>
        <p:spPr>
          <a:xfrm>
            <a:off x="4091532" y="4907775"/>
            <a:ext cx="2806700" cy="235726"/>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chemeClr val="bg2">
                    <a:lumMod val="75000"/>
                  </a:schemeClr>
                </a:solidFill>
              </a:rPr>
              <a:t>Copyright Telelumen LLC 2020 All Rights Reserved</a:t>
            </a:r>
          </a:p>
        </p:txBody>
      </p:sp>
      <p:sp>
        <p:nvSpPr>
          <p:cNvPr id="2" name="Slide Number Placeholder 1">
            <a:extLst>
              <a:ext uri="{FF2B5EF4-FFF2-40B4-BE49-F238E27FC236}">
                <a16:creationId xmlns:a16="http://schemas.microsoft.com/office/drawing/2014/main" id="{F1EBF39B-93D3-E14E-9492-3250E15890DE}"/>
              </a:ext>
            </a:extLst>
          </p:cNvPr>
          <p:cNvSpPr>
            <a:spLocks noGrp="1"/>
          </p:cNvSpPr>
          <p:nvPr>
            <p:ph type="sldNum" sz="quarter" idx="12"/>
          </p:nvPr>
        </p:nvSpPr>
        <p:spPr/>
        <p:txBody>
          <a:bodyPr/>
          <a:lstStyle/>
          <a:p>
            <a:fld id="{2A1D1850-68DC-4BBF-B072-23CB53863E4C}" type="slidenum">
              <a:rPr lang="en-US" smtClean="0"/>
              <a:pPr/>
              <a:t>44</a:t>
            </a:fld>
            <a:endParaRPr lang="en-US"/>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z="1000"/>
              <a:t>Copyright 2025 Telelumen LLC All Rights Reserved</a:t>
            </a:r>
            <a:endParaRPr lang="en-US" sz="1000" dirty="0"/>
          </a:p>
        </p:txBody>
      </p:sp>
      <p:pic>
        <p:nvPicPr>
          <p:cNvPr id="3074" name="Picture 2" descr="C:\Users\Steve Paolini\Documents\lighting passport jun20\2019Feb-2020Jun15_photos\0726 half dome hike-single-20200614-072604.png"/>
          <p:cNvPicPr>
            <a:picLocks noChangeAspect="1" noChangeArrowheads="1"/>
          </p:cNvPicPr>
          <p:nvPr/>
        </p:nvPicPr>
        <p:blipFill>
          <a:blip r:embed="rId2"/>
          <a:srcRect/>
          <a:stretch>
            <a:fillRect/>
          </a:stretch>
        </p:blipFill>
        <p:spPr bwMode="auto">
          <a:xfrm>
            <a:off x="0" y="10583"/>
            <a:ext cx="6912864" cy="5163312"/>
          </a:xfrm>
          <a:prstGeom prst="rect">
            <a:avLst/>
          </a:prstGeom>
          <a:noFill/>
        </p:spPr>
      </p:pic>
      <p:sp>
        <p:nvSpPr>
          <p:cNvPr id="5" name="TextBox 4"/>
          <p:cNvSpPr txBox="1"/>
          <p:nvPr/>
        </p:nvSpPr>
        <p:spPr>
          <a:xfrm>
            <a:off x="7261555" y="229972"/>
            <a:ext cx="1409360" cy="369332"/>
          </a:xfrm>
          <a:prstGeom prst="rect">
            <a:avLst/>
          </a:prstGeom>
          <a:noFill/>
        </p:spPr>
        <p:txBody>
          <a:bodyPr wrap="none" rtlCol="0">
            <a:spAutoFit/>
          </a:bodyPr>
          <a:lstStyle/>
          <a:p>
            <a:r>
              <a:rPr lang="en-US" dirty="0"/>
              <a:t>5,100K, 0726</a:t>
            </a:r>
          </a:p>
        </p:txBody>
      </p:sp>
      <p:sp>
        <p:nvSpPr>
          <p:cNvPr id="6" name="Footer Placeholder 1"/>
          <p:cNvSpPr txBox="1">
            <a:spLocks/>
          </p:cNvSpPr>
          <p:nvPr/>
        </p:nvSpPr>
        <p:spPr>
          <a:xfrm>
            <a:off x="4033012" y="4907775"/>
            <a:ext cx="2806700" cy="235726"/>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chemeClr val="bg2">
                    <a:lumMod val="75000"/>
                  </a:schemeClr>
                </a:solidFill>
              </a:rPr>
              <a:t>Copyright Telelumen LLC 2020 All Rights Reserved</a:t>
            </a:r>
          </a:p>
        </p:txBody>
      </p:sp>
      <p:sp>
        <p:nvSpPr>
          <p:cNvPr id="2" name="Slide Number Placeholder 1">
            <a:extLst>
              <a:ext uri="{FF2B5EF4-FFF2-40B4-BE49-F238E27FC236}">
                <a16:creationId xmlns:a16="http://schemas.microsoft.com/office/drawing/2014/main" id="{0B1AB222-43D6-E844-BA86-84A48D799C7D}"/>
              </a:ext>
            </a:extLst>
          </p:cNvPr>
          <p:cNvSpPr>
            <a:spLocks noGrp="1"/>
          </p:cNvSpPr>
          <p:nvPr>
            <p:ph type="sldNum" sz="quarter" idx="12"/>
          </p:nvPr>
        </p:nvSpPr>
        <p:spPr/>
        <p:txBody>
          <a:bodyPr/>
          <a:lstStyle/>
          <a:p>
            <a:fld id="{2A1D1850-68DC-4BBF-B072-23CB53863E4C}" type="slidenum">
              <a:rPr lang="en-US" smtClean="0"/>
              <a:pPr/>
              <a:t>45</a:t>
            </a:fld>
            <a:endParaRPr lang="en-US"/>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F3D992D-81E0-3044-9493-36D1713C1966}"/>
              </a:ext>
            </a:extLst>
          </p:cNvPr>
          <p:cNvSpPr>
            <a:spLocks noGrp="1"/>
          </p:cNvSpPr>
          <p:nvPr>
            <p:ph type="ftr" sz="quarter" idx="11"/>
          </p:nvPr>
        </p:nvSpPr>
        <p:spPr>
          <a:xfrm>
            <a:off x="2276856" y="4849560"/>
            <a:ext cx="3813048" cy="273844"/>
          </a:xfrm>
        </p:spPr>
        <p:txBody>
          <a:bodyPr/>
          <a:lstStyle/>
          <a:p>
            <a:r>
              <a:rPr lang="en-US" dirty="0"/>
              <a:t>Copyright 2025 </a:t>
            </a:r>
            <a:r>
              <a:rPr lang="en-US" dirty="0" err="1"/>
              <a:t>Telelumen</a:t>
            </a:r>
            <a:r>
              <a:rPr lang="en-US" dirty="0"/>
              <a:t> LLC All Rights Reserved</a:t>
            </a:r>
          </a:p>
        </p:txBody>
      </p:sp>
      <p:sp>
        <p:nvSpPr>
          <p:cNvPr id="3" name="Slide Number Placeholder 2">
            <a:extLst>
              <a:ext uri="{FF2B5EF4-FFF2-40B4-BE49-F238E27FC236}">
                <a16:creationId xmlns:a16="http://schemas.microsoft.com/office/drawing/2014/main" id="{E58C86AF-0B55-2A43-ABB1-2C9B2199D143}"/>
              </a:ext>
            </a:extLst>
          </p:cNvPr>
          <p:cNvSpPr>
            <a:spLocks noGrp="1"/>
          </p:cNvSpPr>
          <p:nvPr>
            <p:ph type="sldNum" sz="quarter" idx="12"/>
          </p:nvPr>
        </p:nvSpPr>
        <p:spPr/>
        <p:txBody>
          <a:bodyPr/>
          <a:lstStyle/>
          <a:p>
            <a:fld id="{2A1D1850-68DC-4BBF-B072-23CB53863E4C}" type="slidenum">
              <a:rPr lang="en-US" smtClean="0"/>
              <a:pPr/>
              <a:t>46</a:t>
            </a:fld>
            <a:endParaRPr lang="en-US"/>
          </a:p>
        </p:txBody>
      </p:sp>
      <p:pic>
        <p:nvPicPr>
          <p:cNvPr id="4" name="Picture 3">
            <a:extLst>
              <a:ext uri="{FF2B5EF4-FFF2-40B4-BE49-F238E27FC236}">
                <a16:creationId xmlns:a16="http://schemas.microsoft.com/office/drawing/2014/main" id="{64DBBE70-1F6D-0F43-9814-E7568A72DEF0}"/>
              </a:ext>
            </a:extLst>
          </p:cNvPr>
          <p:cNvPicPr>
            <a:picLocks noChangeAspect="1"/>
          </p:cNvPicPr>
          <p:nvPr/>
        </p:nvPicPr>
        <p:blipFill>
          <a:blip r:embed="rId2"/>
          <a:stretch>
            <a:fillRect/>
          </a:stretch>
        </p:blipFill>
        <p:spPr>
          <a:xfrm>
            <a:off x="36576" y="1031712"/>
            <a:ext cx="4114800" cy="3103245"/>
          </a:xfrm>
          <a:prstGeom prst="rect">
            <a:avLst/>
          </a:prstGeom>
        </p:spPr>
      </p:pic>
      <p:pic>
        <p:nvPicPr>
          <p:cNvPr id="5" name="Picture 4">
            <a:extLst>
              <a:ext uri="{FF2B5EF4-FFF2-40B4-BE49-F238E27FC236}">
                <a16:creationId xmlns:a16="http://schemas.microsoft.com/office/drawing/2014/main" id="{D163E5BC-E248-C543-AD19-A505BE29D1D5}"/>
              </a:ext>
            </a:extLst>
          </p:cNvPr>
          <p:cNvPicPr>
            <a:picLocks noChangeAspect="1"/>
          </p:cNvPicPr>
          <p:nvPr/>
        </p:nvPicPr>
        <p:blipFill>
          <a:blip r:embed="rId3"/>
          <a:stretch>
            <a:fillRect/>
          </a:stretch>
        </p:blipFill>
        <p:spPr>
          <a:xfrm>
            <a:off x="4233672" y="1028700"/>
            <a:ext cx="4114800" cy="3086100"/>
          </a:xfrm>
          <a:prstGeom prst="rect">
            <a:avLst/>
          </a:prstGeom>
        </p:spPr>
      </p:pic>
      <p:sp>
        <p:nvSpPr>
          <p:cNvPr id="6" name="TextBox 5">
            <a:extLst>
              <a:ext uri="{FF2B5EF4-FFF2-40B4-BE49-F238E27FC236}">
                <a16:creationId xmlns:a16="http://schemas.microsoft.com/office/drawing/2014/main" id="{1B0C33CF-6ECC-B340-ABDF-154AD6C05835}"/>
              </a:ext>
            </a:extLst>
          </p:cNvPr>
          <p:cNvSpPr txBox="1"/>
          <p:nvPr/>
        </p:nvSpPr>
        <p:spPr>
          <a:xfrm>
            <a:off x="2116938" y="293940"/>
            <a:ext cx="4233467" cy="523220"/>
          </a:xfrm>
          <a:prstGeom prst="rect">
            <a:avLst/>
          </a:prstGeom>
          <a:noFill/>
        </p:spPr>
        <p:txBody>
          <a:bodyPr wrap="none" rtlCol="0">
            <a:spAutoFit/>
          </a:bodyPr>
          <a:lstStyle/>
          <a:p>
            <a:r>
              <a:rPr lang="en-US" sz="2800" dirty="0"/>
              <a:t>Santorini, Greece – 29jun25</a:t>
            </a:r>
          </a:p>
        </p:txBody>
      </p:sp>
    </p:spTree>
    <p:extLst>
      <p:ext uri="{BB962C8B-B14F-4D97-AF65-F5344CB8AC3E}">
        <p14:creationId xmlns:p14="http://schemas.microsoft.com/office/powerpoint/2010/main" val="250423279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94326"/>
            <a:ext cx="7886700" cy="994172"/>
          </a:xfrm>
        </p:spPr>
        <p:txBody>
          <a:bodyPr>
            <a:normAutofit/>
          </a:bodyPr>
          <a:lstStyle/>
          <a:p>
            <a:r>
              <a:rPr lang="en-US" sz="3200" dirty="0"/>
              <a:t>Day of sunlight</a:t>
            </a:r>
          </a:p>
        </p:txBody>
      </p:sp>
      <p:sp>
        <p:nvSpPr>
          <p:cNvPr id="3" name="Content Placeholder 2"/>
          <p:cNvSpPr>
            <a:spLocks noGrp="1"/>
          </p:cNvSpPr>
          <p:nvPr>
            <p:ph idx="1"/>
          </p:nvPr>
        </p:nvSpPr>
        <p:spPr>
          <a:xfrm>
            <a:off x="685800" y="1473262"/>
            <a:ext cx="7886700" cy="3263504"/>
          </a:xfrm>
        </p:spPr>
        <p:txBody>
          <a:bodyPr>
            <a:noAutofit/>
          </a:bodyPr>
          <a:lstStyle/>
          <a:p>
            <a:r>
              <a:rPr lang="en-US" sz="2400" dirty="0"/>
              <a:t>Illuminance sensor pointed up at a mostly blue sky in Saratoga, California</a:t>
            </a:r>
          </a:p>
          <a:p>
            <a:r>
              <a:rPr lang="en-US" sz="2400" dirty="0"/>
              <a:t>Starts: 28JUN18 at 05:48</a:t>
            </a:r>
            <a:br>
              <a:rPr lang="en-US" sz="2400" dirty="0"/>
            </a:br>
            <a:r>
              <a:rPr lang="en-US" sz="2400" dirty="0"/>
              <a:t>Ends:  28JUN18 at 20:48 </a:t>
            </a:r>
          </a:p>
          <a:p>
            <a:r>
              <a:rPr lang="en-US" sz="2400" dirty="0"/>
              <a:t>Lux range in actual recording: 10,000:1 </a:t>
            </a:r>
          </a:p>
          <a:p>
            <a:r>
              <a:rPr lang="en-US" sz="2400" dirty="0"/>
              <a:t>Color temperature range: 5,700K to 70,000K</a:t>
            </a:r>
          </a:p>
          <a:p>
            <a:endParaRPr lang="en-US" sz="2400" dirty="0"/>
          </a:p>
          <a:p>
            <a:endParaRPr lang="en-US" sz="2400" dirty="0"/>
          </a:p>
        </p:txBody>
      </p:sp>
      <p:sp>
        <p:nvSpPr>
          <p:cNvPr id="4" name="Footer Placeholder 3"/>
          <p:cNvSpPr>
            <a:spLocks noGrp="1"/>
          </p:cNvSpPr>
          <p:nvPr>
            <p:ph type="ftr" sz="quarter" idx="11"/>
          </p:nvPr>
        </p:nvSpPr>
        <p:spPr>
          <a:xfrm>
            <a:off x="2954740" y="4862800"/>
            <a:ext cx="3446060" cy="273844"/>
          </a:xfrm>
        </p:spPr>
        <p:txBody>
          <a:bodyPr/>
          <a:lstStyle/>
          <a:p>
            <a:r>
              <a:rPr lang="en-US"/>
              <a:t>Copyright 2025 Telelumen LLC All Rights Reserved</a:t>
            </a:r>
            <a:endParaRPr lang="en-US" dirty="0"/>
          </a:p>
        </p:txBody>
      </p:sp>
      <p:sp>
        <p:nvSpPr>
          <p:cNvPr id="5" name="Slide Number Placeholder 4">
            <a:extLst>
              <a:ext uri="{FF2B5EF4-FFF2-40B4-BE49-F238E27FC236}">
                <a16:creationId xmlns:a16="http://schemas.microsoft.com/office/drawing/2014/main" id="{6737E91E-6D65-2A49-8BD1-BEBFD111D415}"/>
              </a:ext>
            </a:extLst>
          </p:cNvPr>
          <p:cNvSpPr>
            <a:spLocks noGrp="1"/>
          </p:cNvSpPr>
          <p:nvPr>
            <p:ph type="sldNum" sz="quarter" idx="12"/>
          </p:nvPr>
        </p:nvSpPr>
        <p:spPr/>
        <p:txBody>
          <a:bodyPr/>
          <a:lstStyle/>
          <a:p>
            <a:fld id="{2A1D1850-68DC-4BBF-B072-23CB53863E4C}" type="slidenum">
              <a:rPr lang="en-US" smtClean="0"/>
              <a:pPr/>
              <a:t>47</a:t>
            </a:fld>
            <a:endParaRPr lang="en-US"/>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srcRect l="17113" r="22619" b="11954"/>
          <a:stretch>
            <a:fillRect/>
          </a:stretch>
        </p:blipFill>
        <p:spPr bwMode="auto">
          <a:xfrm>
            <a:off x="6350" y="0"/>
            <a:ext cx="4694350" cy="5143500"/>
          </a:xfrm>
          <a:prstGeom prst="rect">
            <a:avLst/>
          </a:prstGeom>
          <a:noFill/>
          <a:ln w="9525">
            <a:noFill/>
            <a:miter lim="800000"/>
            <a:headEnd/>
            <a:tailEnd/>
          </a:ln>
          <a:effectLst/>
        </p:spPr>
      </p:pic>
      <p:pic>
        <p:nvPicPr>
          <p:cNvPr id="10243" name="Picture 3"/>
          <p:cNvPicPr>
            <a:picLocks noChangeAspect="1" noChangeArrowheads="1"/>
          </p:cNvPicPr>
          <p:nvPr/>
        </p:nvPicPr>
        <p:blipFill>
          <a:blip r:embed="rId3" cstate="print"/>
          <a:srcRect l="35556"/>
          <a:stretch>
            <a:fillRect/>
          </a:stretch>
        </p:blipFill>
        <p:spPr bwMode="auto">
          <a:xfrm>
            <a:off x="4718050" y="0"/>
            <a:ext cx="4419600" cy="5143500"/>
          </a:xfrm>
          <a:prstGeom prst="rect">
            <a:avLst/>
          </a:prstGeom>
          <a:noFill/>
          <a:ln w="9525">
            <a:noFill/>
            <a:miter lim="800000"/>
            <a:headEnd/>
            <a:tailEnd/>
          </a:ln>
          <a:effectLst/>
        </p:spPr>
      </p:pic>
      <p:sp>
        <p:nvSpPr>
          <p:cNvPr id="6" name="Footer Placeholder 1"/>
          <p:cNvSpPr txBox="1">
            <a:spLocks/>
          </p:cNvSpPr>
          <p:nvPr/>
        </p:nvSpPr>
        <p:spPr>
          <a:xfrm>
            <a:off x="6337301" y="4907775"/>
            <a:ext cx="2806700" cy="235726"/>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chemeClr val="bg2">
                    <a:lumMod val="75000"/>
                  </a:schemeClr>
                </a:solidFill>
              </a:rPr>
              <a:t>Copyright Telelumen LLC 2019 All Rights Reserved</a:t>
            </a:r>
          </a:p>
        </p:txBody>
      </p:sp>
      <p:sp>
        <p:nvSpPr>
          <p:cNvPr id="3" name="Slide Number Placeholder 2">
            <a:extLst>
              <a:ext uri="{FF2B5EF4-FFF2-40B4-BE49-F238E27FC236}">
                <a16:creationId xmlns:a16="http://schemas.microsoft.com/office/drawing/2014/main" id="{D87A709B-DA8F-9948-A6C7-25F7B63F9012}"/>
              </a:ext>
            </a:extLst>
          </p:cNvPr>
          <p:cNvSpPr>
            <a:spLocks noGrp="1"/>
          </p:cNvSpPr>
          <p:nvPr>
            <p:ph type="sldNum" sz="quarter" idx="12"/>
          </p:nvPr>
        </p:nvSpPr>
        <p:spPr/>
        <p:txBody>
          <a:bodyPr/>
          <a:lstStyle/>
          <a:p>
            <a:fld id="{2A1D1850-68DC-4BBF-B072-23CB53863E4C}" type="slidenum">
              <a:rPr lang="en-US" smtClean="0"/>
              <a:pPr/>
              <a:t>48</a:t>
            </a:fld>
            <a:endParaRPr lang="en-US"/>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srcRect/>
          <a:stretch>
            <a:fillRect/>
          </a:stretch>
        </p:blipFill>
        <p:spPr bwMode="auto">
          <a:xfrm>
            <a:off x="538970" y="0"/>
            <a:ext cx="8061093" cy="5143500"/>
          </a:xfrm>
          <a:prstGeom prst="rect">
            <a:avLst/>
          </a:prstGeom>
          <a:noFill/>
          <a:ln w="9525">
            <a:noFill/>
            <a:miter lim="800000"/>
            <a:headEnd/>
            <a:tailEnd/>
          </a:ln>
          <a:effectLst/>
        </p:spPr>
      </p:pic>
      <p:sp>
        <p:nvSpPr>
          <p:cNvPr id="4" name="Footer Placeholder 1"/>
          <p:cNvSpPr txBox="1">
            <a:spLocks/>
          </p:cNvSpPr>
          <p:nvPr/>
        </p:nvSpPr>
        <p:spPr>
          <a:xfrm>
            <a:off x="5772151" y="4907775"/>
            <a:ext cx="2806700" cy="235726"/>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chemeClr val="bg2">
                    <a:lumMod val="75000"/>
                  </a:schemeClr>
                </a:solidFill>
              </a:rPr>
              <a:t>Copyright Telelumen LLC 2019 All Rights Reserved</a:t>
            </a:r>
          </a:p>
        </p:txBody>
      </p:sp>
      <p:sp>
        <p:nvSpPr>
          <p:cNvPr id="3" name="Slide Number Placeholder 2">
            <a:extLst>
              <a:ext uri="{FF2B5EF4-FFF2-40B4-BE49-F238E27FC236}">
                <a16:creationId xmlns:a16="http://schemas.microsoft.com/office/drawing/2014/main" id="{68ADF580-447A-4649-AE4D-F173EE19B8B0}"/>
              </a:ext>
            </a:extLst>
          </p:cNvPr>
          <p:cNvSpPr>
            <a:spLocks noGrp="1"/>
          </p:cNvSpPr>
          <p:nvPr>
            <p:ph type="sldNum" sz="quarter" idx="12"/>
          </p:nvPr>
        </p:nvSpPr>
        <p:spPr/>
        <p:txBody>
          <a:bodyPr/>
          <a:lstStyle/>
          <a:p>
            <a:fld id="{2A1D1850-68DC-4BBF-B072-23CB53863E4C}" type="slidenum">
              <a:rPr lang="en-US" smtClean="0"/>
              <a:pPr/>
              <a:t>49</a:t>
            </a:fld>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Programmable Spectrum Markets</a:t>
            </a:r>
          </a:p>
        </p:txBody>
      </p:sp>
      <p:sp>
        <p:nvSpPr>
          <p:cNvPr id="3" name="Content Placeholder 2"/>
          <p:cNvSpPr>
            <a:spLocks noGrp="1"/>
          </p:cNvSpPr>
          <p:nvPr>
            <p:ph idx="1"/>
          </p:nvPr>
        </p:nvSpPr>
        <p:spPr>
          <a:xfrm>
            <a:off x="457200" y="1633289"/>
            <a:ext cx="8229600" cy="2289007"/>
          </a:xfrm>
        </p:spPr>
        <p:txBody>
          <a:bodyPr>
            <a:normAutofit/>
          </a:bodyPr>
          <a:lstStyle/>
          <a:p>
            <a:r>
              <a:rPr lang="en-US" sz="2800" dirty="0"/>
              <a:t>Consumer electronics – cameras, displays, sensors</a:t>
            </a:r>
          </a:p>
          <a:p>
            <a:r>
              <a:rPr lang="en-US" sz="2800" dirty="0"/>
              <a:t>University and hospital labs – sleep, vision </a:t>
            </a:r>
          </a:p>
          <a:p>
            <a:r>
              <a:rPr lang="en-US" sz="2800" dirty="0"/>
              <a:t>University and government labs – lighting research</a:t>
            </a:r>
          </a:p>
          <a:p>
            <a:r>
              <a:rPr lang="en-US" sz="2800" dirty="0"/>
              <a:t>Supply chain – Critical color control</a:t>
            </a:r>
          </a:p>
          <a:p>
            <a:pPr marL="0" indent="0">
              <a:buNone/>
            </a:pPr>
            <a:endParaRPr lang="en-US" sz="2800" dirty="0"/>
          </a:p>
          <a:p>
            <a:pPr marL="0" indent="0">
              <a:buNone/>
            </a:pPr>
            <a:endParaRPr lang="en-US" sz="2800" dirty="0"/>
          </a:p>
          <a:p>
            <a:endParaRPr lang="en-US" sz="2800" dirty="0"/>
          </a:p>
        </p:txBody>
      </p:sp>
      <p:sp>
        <p:nvSpPr>
          <p:cNvPr id="4" name="Footer Placeholder 3"/>
          <p:cNvSpPr>
            <a:spLocks noGrp="1"/>
          </p:cNvSpPr>
          <p:nvPr>
            <p:ph type="ftr" sz="quarter" idx="11"/>
          </p:nvPr>
        </p:nvSpPr>
        <p:spPr>
          <a:xfrm>
            <a:off x="2838301" y="4847728"/>
            <a:ext cx="3642968" cy="273844"/>
          </a:xfrm>
        </p:spPr>
        <p:txBody>
          <a:bodyPr/>
          <a:lstStyle/>
          <a:p>
            <a:r>
              <a:rPr lang="en-US"/>
              <a:t>Copyright 2025 Telelumen LLC All Rights Reserved</a:t>
            </a:r>
            <a:endParaRPr lang="en-US" dirty="0"/>
          </a:p>
        </p:txBody>
      </p:sp>
      <p:sp>
        <p:nvSpPr>
          <p:cNvPr id="5" name="Slide Number Placeholder 4">
            <a:extLst>
              <a:ext uri="{FF2B5EF4-FFF2-40B4-BE49-F238E27FC236}">
                <a16:creationId xmlns:a16="http://schemas.microsoft.com/office/drawing/2014/main" id="{A3B3834E-86DC-B94A-8B8A-AA94D637EE75}"/>
              </a:ext>
            </a:extLst>
          </p:cNvPr>
          <p:cNvSpPr>
            <a:spLocks noGrp="1"/>
          </p:cNvSpPr>
          <p:nvPr>
            <p:ph type="sldNum" sz="quarter" idx="12"/>
          </p:nvPr>
        </p:nvSpPr>
        <p:spPr/>
        <p:txBody>
          <a:bodyPr/>
          <a:lstStyle/>
          <a:p>
            <a:fld id="{2A1D1850-68DC-4BBF-B072-23CB53863E4C}" type="slidenum">
              <a:rPr lang="en-US" smtClean="0"/>
              <a:pPr/>
              <a:t>5</a:t>
            </a:fld>
            <a:endParaRPr lang="en-US"/>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srcRect/>
          <a:stretch>
            <a:fillRect/>
          </a:stretch>
        </p:blipFill>
        <p:spPr bwMode="auto">
          <a:xfrm>
            <a:off x="538970" y="0"/>
            <a:ext cx="8061093" cy="5143500"/>
          </a:xfrm>
          <a:prstGeom prst="rect">
            <a:avLst/>
          </a:prstGeom>
          <a:noFill/>
          <a:ln w="9525">
            <a:noFill/>
            <a:miter lim="800000"/>
            <a:headEnd/>
            <a:tailEnd/>
          </a:ln>
          <a:effectLst/>
        </p:spPr>
      </p:pic>
      <p:sp>
        <p:nvSpPr>
          <p:cNvPr id="4" name="Footer Placeholder 1"/>
          <p:cNvSpPr txBox="1">
            <a:spLocks/>
          </p:cNvSpPr>
          <p:nvPr/>
        </p:nvSpPr>
        <p:spPr>
          <a:xfrm>
            <a:off x="5765801" y="4907775"/>
            <a:ext cx="2806700" cy="235726"/>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chemeClr val="bg2">
                    <a:lumMod val="75000"/>
                  </a:schemeClr>
                </a:solidFill>
              </a:rPr>
              <a:t>Copyright Telelumen LLC 2019 All Rights Reserved</a:t>
            </a:r>
          </a:p>
        </p:txBody>
      </p:sp>
      <p:sp>
        <p:nvSpPr>
          <p:cNvPr id="3" name="Slide Number Placeholder 2">
            <a:extLst>
              <a:ext uri="{FF2B5EF4-FFF2-40B4-BE49-F238E27FC236}">
                <a16:creationId xmlns:a16="http://schemas.microsoft.com/office/drawing/2014/main" id="{2FAFB076-2A3D-3146-8940-ADB9DBF7F771}"/>
              </a:ext>
            </a:extLst>
          </p:cNvPr>
          <p:cNvSpPr>
            <a:spLocks noGrp="1"/>
          </p:cNvSpPr>
          <p:nvPr>
            <p:ph type="sldNum" sz="quarter" idx="12"/>
          </p:nvPr>
        </p:nvSpPr>
        <p:spPr/>
        <p:txBody>
          <a:bodyPr/>
          <a:lstStyle/>
          <a:p>
            <a:fld id="{2A1D1850-68DC-4BBF-B072-23CB53863E4C}" type="slidenum">
              <a:rPr lang="en-US" smtClean="0"/>
              <a:pPr/>
              <a:t>50</a:t>
            </a:fld>
            <a:endParaRPr lang="en-US"/>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Steve Paolini\Documents\lighting passport from dima 9sep18\lighting_passport_2018-08-17_processed\photos\0552 panama sky-single-20180713-035212.png"/>
          <p:cNvPicPr>
            <a:picLocks noChangeAspect="1" noChangeArrowheads="1"/>
          </p:cNvPicPr>
          <p:nvPr/>
        </p:nvPicPr>
        <p:blipFill>
          <a:blip r:embed="rId2"/>
          <a:srcRect/>
          <a:stretch>
            <a:fillRect/>
          </a:stretch>
        </p:blipFill>
        <p:spPr bwMode="auto">
          <a:xfrm>
            <a:off x="2257666" y="0"/>
            <a:ext cx="6886339" cy="5143500"/>
          </a:xfrm>
          <a:prstGeom prst="rect">
            <a:avLst/>
          </a:prstGeom>
          <a:noFill/>
        </p:spPr>
      </p:pic>
      <p:pic>
        <p:nvPicPr>
          <p:cNvPr id="3075" name="Picture 3"/>
          <p:cNvPicPr>
            <a:picLocks noChangeAspect="1" noChangeArrowheads="1"/>
          </p:cNvPicPr>
          <p:nvPr/>
        </p:nvPicPr>
        <p:blipFill>
          <a:blip r:embed="rId3"/>
          <a:srcRect/>
          <a:stretch>
            <a:fillRect/>
          </a:stretch>
        </p:blipFill>
        <p:spPr bwMode="auto">
          <a:xfrm>
            <a:off x="304805" y="285753"/>
            <a:ext cx="1654493" cy="1551623"/>
          </a:xfrm>
          <a:prstGeom prst="rect">
            <a:avLst/>
          </a:prstGeom>
          <a:noFill/>
          <a:ln w="9525">
            <a:noFill/>
            <a:miter lim="800000"/>
            <a:headEnd/>
            <a:tailEnd/>
          </a:ln>
          <a:effectLst/>
        </p:spPr>
      </p:pic>
      <p:pic>
        <p:nvPicPr>
          <p:cNvPr id="2050" name="Picture 2"/>
          <p:cNvPicPr>
            <a:picLocks noChangeAspect="1" noChangeArrowheads="1"/>
          </p:cNvPicPr>
          <p:nvPr/>
        </p:nvPicPr>
        <p:blipFill>
          <a:blip r:embed="rId4"/>
          <a:srcRect/>
          <a:stretch>
            <a:fillRect/>
          </a:stretch>
        </p:blipFill>
        <p:spPr bwMode="auto">
          <a:xfrm>
            <a:off x="5" y="2343150"/>
            <a:ext cx="2259617" cy="2264616"/>
          </a:xfrm>
          <a:prstGeom prst="rect">
            <a:avLst/>
          </a:prstGeom>
          <a:noFill/>
          <a:ln w="9525">
            <a:noFill/>
            <a:miter lim="800000"/>
            <a:headEnd/>
            <a:tailEnd/>
          </a:ln>
          <a:effectLst/>
        </p:spPr>
      </p:pic>
      <p:sp>
        <p:nvSpPr>
          <p:cNvPr id="7" name="Footer Placeholder 1"/>
          <p:cNvSpPr txBox="1">
            <a:spLocks/>
          </p:cNvSpPr>
          <p:nvPr/>
        </p:nvSpPr>
        <p:spPr>
          <a:xfrm>
            <a:off x="6337301" y="4907775"/>
            <a:ext cx="2806700" cy="235726"/>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chemeClr val="bg2">
                    <a:lumMod val="75000"/>
                  </a:schemeClr>
                </a:solidFill>
              </a:rPr>
              <a:t>Copyright Telelumen LLC 2019 All Rights Reserved</a:t>
            </a:r>
          </a:p>
        </p:txBody>
      </p:sp>
      <p:sp>
        <p:nvSpPr>
          <p:cNvPr id="3" name="Slide Number Placeholder 2">
            <a:extLst>
              <a:ext uri="{FF2B5EF4-FFF2-40B4-BE49-F238E27FC236}">
                <a16:creationId xmlns:a16="http://schemas.microsoft.com/office/drawing/2014/main" id="{29637716-CE0F-6342-9852-4103C0F0E691}"/>
              </a:ext>
            </a:extLst>
          </p:cNvPr>
          <p:cNvSpPr>
            <a:spLocks noGrp="1"/>
          </p:cNvSpPr>
          <p:nvPr>
            <p:ph type="sldNum" sz="quarter" idx="12"/>
          </p:nvPr>
        </p:nvSpPr>
        <p:spPr/>
        <p:txBody>
          <a:bodyPr/>
          <a:lstStyle/>
          <a:p>
            <a:fld id="{2A1D1850-68DC-4BBF-B072-23CB53863E4C}" type="slidenum">
              <a:rPr lang="en-US" smtClean="0"/>
              <a:pPr/>
              <a:t>51</a:t>
            </a:fld>
            <a:endParaRPr lang="en-US"/>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Steve Paolini\Documents\lighting passport from dima 9sep18\lighting_passport_2018-08-17_processed\photos\1755 newport beach-single-20160224-025544.png"/>
          <p:cNvPicPr>
            <a:picLocks noChangeAspect="1" noChangeArrowheads="1"/>
          </p:cNvPicPr>
          <p:nvPr/>
        </p:nvPicPr>
        <p:blipFill>
          <a:blip r:embed="rId2"/>
          <a:srcRect/>
          <a:stretch>
            <a:fillRect/>
          </a:stretch>
        </p:blipFill>
        <p:spPr bwMode="auto">
          <a:xfrm>
            <a:off x="2257666" y="0"/>
            <a:ext cx="6886339" cy="5143500"/>
          </a:xfrm>
          <a:prstGeom prst="rect">
            <a:avLst/>
          </a:prstGeom>
          <a:noFill/>
        </p:spPr>
      </p:pic>
      <p:pic>
        <p:nvPicPr>
          <p:cNvPr id="8195" name="Picture 3"/>
          <p:cNvPicPr>
            <a:picLocks noChangeAspect="1" noChangeArrowheads="1"/>
          </p:cNvPicPr>
          <p:nvPr/>
        </p:nvPicPr>
        <p:blipFill>
          <a:blip r:embed="rId3"/>
          <a:srcRect/>
          <a:stretch>
            <a:fillRect/>
          </a:stretch>
        </p:blipFill>
        <p:spPr bwMode="auto">
          <a:xfrm>
            <a:off x="304805" y="285753"/>
            <a:ext cx="1654493" cy="1551623"/>
          </a:xfrm>
          <a:prstGeom prst="rect">
            <a:avLst/>
          </a:prstGeom>
          <a:noFill/>
          <a:ln w="9525">
            <a:noFill/>
            <a:miter lim="800000"/>
            <a:headEnd/>
            <a:tailEnd/>
          </a:ln>
          <a:effectLst/>
        </p:spPr>
      </p:pic>
      <p:pic>
        <p:nvPicPr>
          <p:cNvPr id="7170" name="Picture 2"/>
          <p:cNvPicPr>
            <a:picLocks noChangeAspect="1" noChangeArrowheads="1"/>
          </p:cNvPicPr>
          <p:nvPr/>
        </p:nvPicPr>
        <p:blipFill>
          <a:blip r:embed="rId4"/>
          <a:srcRect/>
          <a:stretch>
            <a:fillRect/>
          </a:stretch>
        </p:blipFill>
        <p:spPr bwMode="auto">
          <a:xfrm>
            <a:off x="5" y="2343150"/>
            <a:ext cx="2259617" cy="2264616"/>
          </a:xfrm>
          <a:prstGeom prst="rect">
            <a:avLst/>
          </a:prstGeom>
          <a:noFill/>
          <a:ln w="9525">
            <a:noFill/>
            <a:miter lim="800000"/>
            <a:headEnd/>
            <a:tailEnd/>
          </a:ln>
          <a:effectLst/>
        </p:spPr>
      </p:pic>
      <p:sp>
        <p:nvSpPr>
          <p:cNvPr id="7" name="Footer Placeholder 1"/>
          <p:cNvSpPr txBox="1">
            <a:spLocks/>
          </p:cNvSpPr>
          <p:nvPr/>
        </p:nvSpPr>
        <p:spPr>
          <a:xfrm>
            <a:off x="6337301" y="4907775"/>
            <a:ext cx="2806700" cy="235726"/>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chemeClr val="bg2">
                    <a:lumMod val="75000"/>
                  </a:schemeClr>
                </a:solidFill>
              </a:rPr>
              <a:t>Copyright Telelumen LLC 2019 All Rights Reserved</a:t>
            </a:r>
          </a:p>
        </p:txBody>
      </p:sp>
      <p:sp>
        <p:nvSpPr>
          <p:cNvPr id="3" name="Slide Number Placeholder 2">
            <a:extLst>
              <a:ext uri="{FF2B5EF4-FFF2-40B4-BE49-F238E27FC236}">
                <a16:creationId xmlns:a16="http://schemas.microsoft.com/office/drawing/2014/main" id="{142A559E-5568-C74D-8135-48FBFF2CED26}"/>
              </a:ext>
            </a:extLst>
          </p:cNvPr>
          <p:cNvSpPr>
            <a:spLocks noGrp="1"/>
          </p:cNvSpPr>
          <p:nvPr>
            <p:ph type="sldNum" sz="quarter" idx="12"/>
          </p:nvPr>
        </p:nvSpPr>
        <p:spPr/>
        <p:txBody>
          <a:bodyPr/>
          <a:lstStyle/>
          <a:p>
            <a:fld id="{2A1D1850-68DC-4BBF-B072-23CB53863E4C}" type="slidenum">
              <a:rPr lang="en-US" smtClean="0"/>
              <a:pPr/>
              <a:t>52</a:t>
            </a:fld>
            <a:endParaRPr lang="en-US"/>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srcRect/>
          <a:stretch>
            <a:fillRect/>
          </a:stretch>
        </p:blipFill>
        <p:spPr bwMode="auto">
          <a:xfrm>
            <a:off x="1129973" y="0"/>
            <a:ext cx="6878229" cy="5143500"/>
          </a:xfrm>
          <a:prstGeom prst="rect">
            <a:avLst/>
          </a:prstGeom>
          <a:noFill/>
          <a:ln w="9525">
            <a:noFill/>
            <a:miter lim="800000"/>
            <a:headEnd/>
            <a:tailEnd/>
          </a:ln>
          <a:effectLst/>
        </p:spPr>
      </p:pic>
      <p:sp>
        <p:nvSpPr>
          <p:cNvPr id="6" name="Rectangle 5"/>
          <p:cNvSpPr/>
          <p:nvPr/>
        </p:nvSpPr>
        <p:spPr>
          <a:xfrm rot="-5400000">
            <a:off x="-1729918" y="2346782"/>
            <a:ext cx="4705347" cy="430887"/>
          </a:xfrm>
          <a:prstGeom prst="rect">
            <a:avLst/>
          </a:prstGeom>
        </p:spPr>
        <p:txBody>
          <a:bodyPr wrap="square">
            <a:spAutoFit/>
          </a:bodyPr>
          <a:lstStyle/>
          <a:p>
            <a:r>
              <a:rPr lang="en-US" sz="2200" dirty="0"/>
              <a:t>Saratoga morning sky, 7:11AM, 24jan18</a:t>
            </a:r>
          </a:p>
        </p:txBody>
      </p:sp>
      <p:sp>
        <p:nvSpPr>
          <p:cNvPr id="5" name="Footer Placeholder 1"/>
          <p:cNvSpPr txBox="1">
            <a:spLocks/>
          </p:cNvSpPr>
          <p:nvPr/>
        </p:nvSpPr>
        <p:spPr>
          <a:xfrm>
            <a:off x="5201498" y="4914897"/>
            <a:ext cx="2806700" cy="235726"/>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chemeClr val="bg2">
                    <a:lumMod val="75000"/>
                  </a:schemeClr>
                </a:solidFill>
              </a:rPr>
              <a:t>Copyright Telelumen LLC 2019 All Rights Reserved</a:t>
            </a:r>
          </a:p>
        </p:txBody>
      </p:sp>
      <p:sp>
        <p:nvSpPr>
          <p:cNvPr id="3" name="Slide Number Placeholder 2">
            <a:extLst>
              <a:ext uri="{FF2B5EF4-FFF2-40B4-BE49-F238E27FC236}">
                <a16:creationId xmlns:a16="http://schemas.microsoft.com/office/drawing/2014/main" id="{B8013A89-39E5-4E41-AD15-7EE3EB068771}"/>
              </a:ext>
            </a:extLst>
          </p:cNvPr>
          <p:cNvSpPr>
            <a:spLocks noGrp="1"/>
          </p:cNvSpPr>
          <p:nvPr>
            <p:ph type="sldNum" sz="quarter" idx="12"/>
          </p:nvPr>
        </p:nvSpPr>
        <p:spPr/>
        <p:txBody>
          <a:bodyPr/>
          <a:lstStyle/>
          <a:p>
            <a:fld id="{2A1D1850-68DC-4BBF-B072-23CB53863E4C}" type="slidenum">
              <a:rPr lang="en-US" smtClean="0"/>
              <a:pPr/>
              <a:t>53</a:t>
            </a:fld>
            <a:endParaRPr lang="en-US"/>
          </a:p>
        </p:txBody>
      </p:sp>
    </p:spTree>
    <p:extLst>
      <p:ext uri="{BB962C8B-B14F-4D97-AF65-F5344CB8AC3E}">
        <p14:creationId xmlns:p14="http://schemas.microsoft.com/office/powerpoint/2010/main" val="260970237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84864" y="0"/>
            <a:ext cx="8527336" cy="5125474"/>
          </a:xfrm>
          <a:prstGeom prst="rect">
            <a:avLst/>
          </a:prstGeom>
        </p:spPr>
      </p:pic>
      <p:pic>
        <p:nvPicPr>
          <p:cNvPr id="4" name="Picture 3"/>
          <p:cNvPicPr>
            <a:picLocks noChangeAspect="1"/>
          </p:cNvPicPr>
          <p:nvPr/>
        </p:nvPicPr>
        <p:blipFill>
          <a:blip r:embed="rId3"/>
          <a:stretch>
            <a:fillRect/>
          </a:stretch>
        </p:blipFill>
        <p:spPr>
          <a:xfrm>
            <a:off x="1398740" y="275228"/>
            <a:ext cx="1838325" cy="2105025"/>
          </a:xfrm>
          <a:prstGeom prst="rect">
            <a:avLst/>
          </a:prstGeom>
        </p:spPr>
      </p:pic>
      <p:sp>
        <p:nvSpPr>
          <p:cNvPr id="5" name="Footer Placeholder 1"/>
          <p:cNvSpPr txBox="1">
            <a:spLocks/>
          </p:cNvSpPr>
          <p:nvPr/>
        </p:nvSpPr>
        <p:spPr>
          <a:xfrm>
            <a:off x="6042324" y="4923333"/>
            <a:ext cx="2806700" cy="235726"/>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chemeClr val="bg2">
                    <a:lumMod val="75000"/>
                  </a:schemeClr>
                </a:solidFill>
              </a:rPr>
              <a:t>Copyright Telelumen LLC 2019 All Rights Reserved</a:t>
            </a:r>
          </a:p>
        </p:txBody>
      </p:sp>
      <p:sp>
        <p:nvSpPr>
          <p:cNvPr id="6" name="Slide Number Placeholder 5">
            <a:extLst>
              <a:ext uri="{FF2B5EF4-FFF2-40B4-BE49-F238E27FC236}">
                <a16:creationId xmlns:a16="http://schemas.microsoft.com/office/drawing/2014/main" id="{28C0A761-AA69-C542-A022-5BBDFFDFE68F}"/>
              </a:ext>
            </a:extLst>
          </p:cNvPr>
          <p:cNvSpPr>
            <a:spLocks noGrp="1"/>
          </p:cNvSpPr>
          <p:nvPr>
            <p:ph type="sldNum" sz="quarter" idx="12"/>
          </p:nvPr>
        </p:nvSpPr>
        <p:spPr/>
        <p:txBody>
          <a:bodyPr/>
          <a:lstStyle/>
          <a:p>
            <a:fld id="{2A1D1850-68DC-4BBF-B072-23CB53863E4C}" type="slidenum">
              <a:rPr lang="en-US" smtClean="0"/>
              <a:pPr/>
              <a:t>54</a:t>
            </a:fld>
            <a:endParaRPr lang="en-US"/>
          </a:p>
        </p:txBody>
      </p:sp>
    </p:spTree>
    <p:extLst>
      <p:ext uri="{BB962C8B-B14F-4D97-AF65-F5344CB8AC3E}">
        <p14:creationId xmlns:p14="http://schemas.microsoft.com/office/powerpoint/2010/main" val="260970237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a:srcRect/>
          <a:stretch>
            <a:fillRect/>
          </a:stretch>
        </p:blipFill>
        <p:spPr bwMode="auto">
          <a:xfrm>
            <a:off x="1125595" y="0"/>
            <a:ext cx="6888567" cy="5143500"/>
          </a:xfrm>
          <a:prstGeom prst="rect">
            <a:avLst/>
          </a:prstGeom>
          <a:noFill/>
          <a:ln w="9525">
            <a:noFill/>
            <a:miter lim="800000"/>
            <a:headEnd/>
            <a:tailEnd/>
          </a:ln>
          <a:effectLst/>
        </p:spPr>
      </p:pic>
      <p:sp>
        <p:nvSpPr>
          <p:cNvPr id="7" name="Rectangle 6"/>
          <p:cNvSpPr/>
          <p:nvPr/>
        </p:nvSpPr>
        <p:spPr>
          <a:xfrm rot="-5400000">
            <a:off x="-1855769" y="2370119"/>
            <a:ext cx="4904420" cy="430887"/>
          </a:xfrm>
          <a:prstGeom prst="rect">
            <a:avLst/>
          </a:prstGeom>
        </p:spPr>
        <p:txBody>
          <a:bodyPr wrap="none">
            <a:spAutoFit/>
          </a:bodyPr>
          <a:lstStyle/>
          <a:p>
            <a:r>
              <a:rPr lang="en-US" sz="2200" dirty="0"/>
              <a:t>Cleveland evening sky, 18:53PM, 19oct17</a:t>
            </a:r>
          </a:p>
        </p:txBody>
      </p:sp>
      <p:sp>
        <p:nvSpPr>
          <p:cNvPr id="5" name="Footer Placeholder 1"/>
          <p:cNvSpPr txBox="1">
            <a:spLocks/>
          </p:cNvSpPr>
          <p:nvPr/>
        </p:nvSpPr>
        <p:spPr>
          <a:xfrm>
            <a:off x="5207458" y="4907775"/>
            <a:ext cx="2806700" cy="235726"/>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chemeClr val="bg2">
                    <a:lumMod val="75000"/>
                  </a:schemeClr>
                </a:solidFill>
              </a:rPr>
              <a:t>Copyright Telelumen LLC 2019 All Rights Reserved</a:t>
            </a:r>
          </a:p>
        </p:txBody>
      </p:sp>
      <p:sp>
        <p:nvSpPr>
          <p:cNvPr id="3" name="Slide Number Placeholder 2">
            <a:extLst>
              <a:ext uri="{FF2B5EF4-FFF2-40B4-BE49-F238E27FC236}">
                <a16:creationId xmlns:a16="http://schemas.microsoft.com/office/drawing/2014/main" id="{46EC62A3-15F2-0241-8E2A-EE2B421646DB}"/>
              </a:ext>
            </a:extLst>
          </p:cNvPr>
          <p:cNvSpPr>
            <a:spLocks noGrp="1"/>
          </p:cNvSpPr>
          <p:nvPr>
            <p:ph type="sldNum" sz="quarter" idx="12"/>
          </p:nvPr>
        </p:nvSpPr>
        <p:spPr/>
        <p:txBody>
          <a:bodyPr/>
          <a:lstStyle/>
          <a:p>
            <a:fld id="{2A1D1850-68DC-4BBF-B072-23CB53863E4C}" type="slidenum">
              <a:rPr lang="en-US" smtClean="0"/>
              <a:pPr/>
              <a:t>55</a:t>
            </a:fld>
            <a:endParaRPr lang="en-US"/>
          </a:p>
        </p:txBody>
      </p:sp>
    </p:spTree>
    <p:extLst>
      <p:ext uri="{BB962C8B-B14F-4D97-AF65-F5344CB8AC3E}">
        <p14:creationId xmlns:p14="http://schemas.microsoft.com/office/powerpoint/2010/main" val="260970237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76084" y="0"/>
            <a:ext cx="8591466" cy="5143500"/>
          </a:xfrm>
          <a:prstGeom prst="rect">
            <a:avLst/>
          </a:prstGeom>
        </p:spPr>
      </p:pic>
      <p:pic>
        <p:nvPicPr>
          <p:cNvPr id="4" name="Picture 3"/>
          <p:cNvPicPr>
            <a:picLocks noChangeAspect="1"/>
          </p:cNvPicPr>
          <p:nvPr/>
        </p:nvPicPr>
        <p:blipFill>
          <a:blip r:embed="rId3"/>
          <a:stretch>
            <a:fillRect/>
          </a:stretch>
        </p:blipFill>
        <p:spPr>
          <a:xfrm>
            <a:off x="1421111" y="285860"/>
            <a:ext cx="1857375" cy="2105025"/>
          </a:xfrm>
          <a:prstGeom prst="rect">
            <a:avLst/>
          </a:prstGeom>
        </p:spPr>
      </p:pic>
      <p:sp>
        <p:nvSpPr>
          <p:cNvPr id="6" name="Footer Placeholder 1"/>
          <p:cNvSpPr txBox="1">
            <a:spLocks/>
          </p:cNvSpPr>
          <p:nvPr/>
        </p:nvSpPr>
        <p:spPr>
          <a:xfrm>
            <a:off x="6060850" y="4907775"/>
            <a:ext cx="2806700" cy="235726"/>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chemeClr val="bg2">
                    <a:lumMod val="75000"/>
                  </a:schemeClr>
                </a:solidFill>
              </a:rPr>
              <a:t>Copyright Telelumen LLC 2019 All Rights Reserved</a:t>
            </a:r>
          </a:p>
        </p:txBody>
      </p:sp>
      <p:sp>
        <p:nvSpPr>
          <p:cNvPr id="5" name="Slide Number Placeholder 4">
            <a:extLst>
              <a:ext uri="{FF2B5EF4-FFF2-40B4-BE49-F238E27FC236}">
                <a16:creationId xmlns:a16="http://schemas.microsoft.com/office/drawing/2014/main" id="{1BFEE851-2E6D-1747-9CD1-2C85A074C19D}"/>
              </a:ext>
            </a:extLst>
          </p:cNvPr>
          <p:cNvSpPr>
            <a:spLocks noGrp="1"/>
          </p:cNvSpPr>
          <p:nvPr>
            <p:ph type="sldNum" sz="quarter" idx="12"/>
          </p:nvPr>
        </p:nvSpPr>
        <p:spPr/>
        <p:txBody>
          <a:bodyPr/>
          <a:lstStyle/>
          <a:p>
            <a:fld id="{2A1D1850-68DC-4BBF-B072-23CB53863E4C}" type="slidenum">
              <a:rPr lang="en-US" smtClean="0"/>
              <a:pPr/>
              <a:t>56</a:t>
            </a:fld>
            <a:endParaRPr lang="en-US"/>
          </a:p>
        </p:txBody>
      </p:sp>
    </p:spTree>
    <p:extLst>
      <p:ext uri="{BB962C8B-B14F-4D97-AF65-F5344CB8AC3E}">
        <p14:creationId xmlns:p14="http://schemas.microsoft.com/office/powerpoint/2010/main" val="44216961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b="4650"/>
          <a:stretch>
            <a:fillRect/>
          </a:stretch>
        </p:blipFill>
        <p:spPr bwMode="auto">
          <a:xfrm>
            <a:off x="753450" y="0"/>
            <a:ext cx="6794215" cy="3905898"/>
          </a:xfrm>
          <a:prstGeom prst="rect">
            <a:avLst/>
          </a:prstGeom>
          <a:noFill/>
          <a:ln w="9525">
            <a:noFill/>
            <a:miter lim="800000"/>
            <a:headEnd/>
            <a:tailEnd/>
          </a:ln>
          <a:effectLst/>
        </p:spPr>
      </p:pic>
      <p:pic>
        <p:nvPicPr>
          <p:cNvPr id="6" name="Picture 2" descr="C:\Users\Steve Paolini\Documents\lighting passport from dima 9sep18\lighting_passport_2018-08-17\kitchen window 1140-single-20151113-204225\metadata\product.png"/>
          <p:cNvPicPr>
            <a:picLocks noChangeAspect="1" noChangeArrowheads="1"/>
          </p:cNvPicPr>
          <p:nvPr/>
        </p:nvPicPr>
        <p:blipFill>
          <a:blip r:embed="rId3" cstate="print"/>
          <a:srcRect l="15833" t="29917" r="5833" b="32149"/>
          <a:stretch>
            <a:fillRect/>
          </a:stretch>
        </p:blipFill>
        <p:spPr bwMode="auto">
          <a:xfrm>
            <a:off x="753445" y="3943353"/>
            <a:ext cx="3094356" cy="1119229"/>
          </a:xfrm>
          <a:prstGeom prst="rect">
            <a:avLst/>
          </a:prstGeom>
          <a:noFill/>
        </p:spPr>
      </p:pic>
      <p:sp>
        <p:nvSpPr>
          <p:cNvPr id="7" name="TextBox 6"/>
          <p:cNvSpPr txBox="1"/>
          <p:nvPr/>
        </p:nvSpPr>
        <p:spPr>
          <a:xfrm>
            <a:off x="4020330" y="3959184"/>
            <a:ext cx="4410695" cy="338554"/>
          </a:xfrm>
          <a:prstGeom prst="rect">
            <a:avLst/>
          </a:prstGeom>
          <a:noFill/>
        </p:spPr>
        <p:txBody>
          <a:bodyPr wrap="none" rtlCol="0">
            <a:spAutoFit/>
          </a:bodyPr>
          <a:lstStyle/>
          <a:p>
            <a:r>
              <a:rPr lang="en-US" sz="1600" dirty="0"/>
              <a:t>Beautiful high CCT daylight with non-standard SPD.</a:t>
            </a:r>
          </a:p>
        </p:txBody>
      </p:sp>
      <p:sp>
        <p:nvSpPr>
          <p:cNvPr id="8" name="TextBox 7"/>
          <p:cNvSpPr txBox="1"/>
          <p:nvPr/>
        </p:nvSpPr>
        <p:spPr>
          <a:xfrm>
            <a:off x="5468125" y="4327400"/>
            <a:ext cx="1561646" cy="646331"/>
          </a:xfrm>
          <a:prstGeom prst="rect">
            <a:avLst/>
          </a:prstGeom>
          <a:noFill/>
        </p:spPr>
        <p:txBody>
          <a:bodyPr wrap="square" rtlCol="0">
            <a:spAutoFit/>
          </a:bodyPr>
          <a:lstStyle/>
          <a:p>
            <a:pPr algn="ctr"/>
            <a:r>
              <a:rPr lang="en-US" dirty="0"/>
              <a:t>7526K, 300 </a:t>
            </a:r>
            <a:r>
              <a:rPr lang="en-US" dirty="0" err="1"/>
              <a:t>lux</a:t>
            </a:r>
            <a:endParaRPr lang="en-US" dirty="0"/>
          </a:p>
          <a:p>
            <a:pPr algn="ctr"/>
            <a:r>
              <a:rPr lang="en-US" dirty="0"/>
              <a:t>13nov15</a:t>
            </a:r>
          </a:p>
        </p:txBody>
      </p:sp>
      <p:sp>
        <p:nvSpPr>
          <p:cNvPr id="9" name="TextBox 8"/>
          <p:cNvSpPr txBox="1"/>
          <p:nvPr/>
        </p:nvSpPr>
        <p:spPr>
          <a:xfrm>
            <a:off x="6400946" y="4958837"/>
            <a:ext cx="2743059" cy="246221"/>
          </a:xfrm>
          <a:prstGeom prst="rect">
            <a:avLst/>
          </a:prstGeom>
          <a:noFill/>
        </p:spPr>
        <p:txBody>
          <a:bodyPr wrap="none" rtlCol="0">
            <a:spAutoFit/>
          </a:bodyPr>
          <a:lstStyle/>
          <a:p>
            <a:r>
              <a:rPr lang="en-US" sz="1000" dirty="0"/>
              <a:t>Telelumen LLC, copyright 2021 all rights reserved</a:t>
            </a:r>
          </a:p>
        </p:txBody>
      </p:sp>
      <p:sp>
        <p:nvSpPr>
          <p:cNvPr id="3" name="Slide Number Placeholder 2">
            <a:extLst>
              <a:ext uri="{FF2B5EF4-FFF2-40B4-BE49-F238E27FC236}">
                <a16:creationId xmlns:a16="http://schemas.microsoft.com/office/drawing/2014/main" id="{82223A90-FF74-4849-AB4A-A3442FE2F906}"/>
              </a:ext>
            </a:extLst>
          </p:cNvPr>
          <p:cNvSpPr>
            <a:spLocks noGrp="1"/>
          </p:cNvSpPr>
          <p:nvPr>
            <p:ph type="sldNum" sz="quarter" idx="12"/>
          </p:nvPr>
        </p:nvSpPr>
        <p:spPr/>
        <p:txBody>
          <a:bodyPr/>
          <a:lstStyle/>
          <a:p>
            <a:fld id="{2A1D1850-68DC-4BBF-B072-23CB53863E4C}" type="slidenum">
              <a:rPr lang="en-US" smtClean="0"/>
              <a:pPr/>
              <a:t>57</a:t>
            </a:fld>
            <a:endParaRPr lang="en-US"/>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srcRect/>
          <a:stretch>
            <a:fillRect/>
          </a:stretch>
        </p:blipFill>
        <p:spPr bwMode="auto">
          <a:xfrm>
            <a:off x="722474" y="576590"/>
            <a:ext cx="7584690" cy="4566910"/>
          </a:xfrm>
          <a:prstGeom prst="rect">
            <a:avLst/>
          </a:prstGeom>
          <a:noFill/>
          <a:ln w="9525">
            <a:noFill/>
            <a:miter lim="800000"/>
            <a:headEnd/>
            <a:tailEnd/>
          </a:ln>
          <a:effectLst/>
        </p:spPr>
      </p:pic>
      <p:sp>
        <p:nvSpPr>
          <p:cNvPr id="2" name="Title 1"/>
          <p:cNvSpPr>
            <a:spLocks noGrp="1"/>
          </p:cNvSpPr>
          <p:nvPr>
            <p:ph type="title"/>
          </p:nvPr>
        </p:nvSpPr>
        <p:spPr>
          <a:xfrm>
            <a:off x="457200" y="0"/>
            <a:ext cx="8229600" cy="651053"/>
          </a:xfrm>
        </p:spPr>
        <p:txBody>
          <a:bodyPr>
            <a:normAutofit/>
          </a:bodyPr>
          <a:lstStyle/>
          <a:p>
            <a:r>
              <a:rPr lang="en-US" sz="3200" dirty="0"/>
              <a:t>Efficiency vs. Wavelength</a:t>
            </a:r>
          </a:p>
        </p:txBody>
      </p:sp>
      <p:sp>
        <p:nvSpPr>
          <p:cNvPr id="3" name="Footer Placeholder 2"/>
          <p:cNvSpPr>
            <a:spLocks noGrp="1"/>
          </p:cNvSpPr>
          <p:nvPr>
            <p:ph type="ftr" sz="quarter" idx="11"/>
          </p:nvPr>
        </p:nvSpPr>
        <p:spPr>
          <a:xfrm>
            <a:off x="4726219" y="4869656"/>
            <a:ext cx="3561893" cy="273844"/>
          </a:xfrm>
        </p:spPr>
        <p:txBody>
          <a:bodyPr/>
          <a:lstStyle/>
          <a:p>
            <a:r>
              <a:rPr lang="en-US"/>
              <a:t>Copyright 2025 Telelumen LLC All Rights Reserved</a:t>
            </a:r>
            <a:endParaRPr lang="en-US" dirty="0"/>
          </a:p>
        </p:txBody>
      </p:sp>
      <p:sp>
        <p:nvSpPr>
          <p:cNvPr id="5" name="TextBox 4"/>
          <p:cNvSpPr txBox="1"/>
          <p:nvPr/>
        </p:nvSpPr>
        <p:spPr>
          <a:xfrm>
            <a:off x="3460098" y="965608"/>
            <a:ext cx="3770199" cy="646331"/>
          </a:xfrm>
          <a:prstGeom prst="rect">
            <a:avLst/>
          </a:prstGeom>
          <a:noFill/>
        </p:spPr>
        <p:txBody>
          <a:bodyPr wrap="none" rtlCol="0">
            <a:spAutoFit/>
          </a:bodyPr>
          <a:lstStyle/>
          <a:p>
            <a:r>
              <a:rPr lang="en-US" dirty="0"/>
              <a:t>Including mixing optics.</a:t>
            </a:r>
          </a:p>
          <a:p>
            <a:r>
              <a:rPr lang="en-US" dirty="0"/>
              <a:t>Not including power supply and driver.</a:t>
            </a:r>
          </a:p>
        </p:txBody>
      </p:sp>
      <p:sp>
        <p:nvSpPr>
          <p:cNvPr id="4" name="Slide Number Placeholder 3">
            <a:extLst>
              <a:ext uri="{FF2B5EF4-FFF2-40B4-BE49-F238E27FC236}">
                <a16:creationId xmlns:a16="http://schemas.microsoft.com/office/drawing/2014/main" id="{00BDB9AF-2900-AE47-92A1-E126A335E992}"/>
              </a:ext>
            </a:extLst>
          </p:cNvPr>
          <p:cNvSpPr>
            <a:spLocks noGrp="1"/>
          </p:cNvSpPr>
          <p:nvPr>
            <p:ph type="sldNum" sz="quarter" idx="12"/>
          </p:nvPr>
        </p:nvSpPr>
        <p:spPr/>
        <p:txBody>
          <a:bodyPr/>
          <a:lstStyle/>
          <a:p>
            <a:fld id="{2A1D1850-68DC-4BBF-B072-23CB53863E4C}" type="slidenum">
              <a:rPr lang="en-US" smtClean="0"/>
              <a:pPr/>
              <a:t>58</a:t>
            </a:fld>
            <a:endParaRPr lang="en-US"/>
          </a:p>
        </p:txBody>
      </p:sp>
    </p:spTree>
    <p:extLst>
      <p:ext uri="{BB962C8B-B14F-4D97-AF65-F5344CB8AC3E}">
        <p14:creationId xmlns:p14="http://schemas.microsoft.com/office/powerpoint/2010/main" val="344661224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a:stretch>
            <a:fillRect/>
          </a:stretch>
        </p:blipFill>
        <p:spPr bwMode="auto">
          <a:xfrm>
            <a:off x="730428" y="570586"/>
            <a:ext cx="7593555" cy="4572914"/>
          </a:xfrm>
          <a:prstGeom prst="rect">
            <a:avLst/>
          </a:prstGeom>
          <a:noFill/>
          <a:ln w="9525">
            <a:noFill/>
            <a:miter lim="800000"/>
            <a:headEnd/>
            <a:tailEnd/>
          </a:ln>
          <a:effectLst/>
        </p:spPr>
      </p:pic>
      <p:sp>
        <p:nvSpPr>
          <p:cNvPr id="2" name="Title 1"/>
          <p:cNvSpPr>
            <a:spLocks noGrp="1"/>
          </p:cNvSpPr>
          <p:nvPr>
            <p:ph type="title"/>
          </p:nvPr>
        </p:nvSpPr>
        <p:spPr>
          <a:xfrm>
            <a:off x="457200" y="1"/>
            <a:ext cx="8229600" cy="658368"/>
          </a:xfrm>
        </p:spPr>
        <p:txBody>
          <a:bodyPr>
            <a:normAutofit/>
          </a:bodyPr>
          <a:lstStyle/>
          <a:p>
            <a:r>
              <a:rPr lang="en-US" sz="3200" dirty="0"/>
              <a:t>Photon Energy and </a:t>
            </a:r>
            <a:r>
              <a:rPr lang="en-US" sz="3200" dirty="0" err="1"/>
              <a:t>Vf</a:t>
            </a:r>
            <a:r>
              <a:rPr lang="en-US" sz="3200" dirty="0"/>
              <a:t> vs. Wavelength</a:t>
            </a:r>
          </a:p>
        </p:txBody>
      </p:sp>
      <p:sp>
        <p:nvSpPr>
          <p:cNvPr id="3" name="Footer Placeholder 2"/>
          <p:cNvSpPr>
            <a:spLocks noGrp="1"/>
          </p:cNvSpPr>
          <p:nvPr>
            <p:ph type="ftr" sz="quarter" idx="11"/>
          </p:nvPr>
        </p:nvSpPr>
        <p:spPr>
          <a:xfrm>
            <a:off x="4688988" y="4855043"/>
            <a:ext cx="3613709" cy="273844"/>
          </a:xfrm>
        </p:spPr>
        <p:txBody>
          <a:bodyPr/>
          <a:lstStyle/>
          <a:p>
            <a:r>
              <a:rPr lang="en-US"/>
              <a:t>Copyright 2025 Telelumen LLC All Rights Reserved</a:t>
            </a:r>
            <a:endParaRPr lang="en-US" dirty="0"/>
          </a:p>
        </p:txBody>
      </p:sp>
      <p:sp>
        <p:nvSpPr>
          <p:cNvPr id="4" name="Slide Number Placeholder 3">
            <a:extLst>
              <a:ext uri="{FF2B5EF4-FFF2-40B4-BE49-F238E27FC236}">
                <a16:creationId xmlns:a16="http://schemas.microsoft.com/office/drawing/2014/main" id="{C4A04CAC-BE70-354B-9533-9E242C7B5DAB}"/>
              </a:ext>
            </a:extLst>
          </p:cNvPr>
          <p:cNvSpPr>
            <a:spLocks noGrp="1"/>
          </p:cNvSpPr>
          <p:nvPr>
            <p:ph type="sldNum" sz="quarter" idx="12"/>
          </p:nvPr>
        </p:nvSpPr>
        <p:spPr/>
        <p:txBody>
          <a:bodyPr/>
          <a:lstStyle/>
          <a:p>
            <a:fld id="{2A1D1850-68DC-4BBF-B072-23CB53863E4C}" type="slidenum">
              <a:rPr lang="en-US" smtClean="0"/>
              <a:pPr/>
              <a:t>59</a:t>
            </a:fld>
            <a:endParaRPr lang="en-US"/>
          </a:p>
        </p:txBody>
      </p:sp>
    </p:spTree>
    <p:extLst>
      <p:ext uri="{BB962C8B-B14F-4D97-AF65-F5344CB8AC3E}">
        <p14:creationId xmlns:p14="http://schemas.microsoft.com/office/powerpoint/2010/main" val="13185440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05979"/>
            <a:ext cx="9144000" cy="857250"/>
          </a:xfrm>
        </p:spPr>
        <p:txBody>
          <a:bodyPr>
            <a:normAutofit/>
          </a:bodyPr>
          <a:lstStyle/>
          <a:p>
            <a:r>
              <a:rPr lang="en-US" sz="3200" dirty="0"/>
              <a:t>Programmable Spectrum</a:t>
            </a:r>
          </a:p>
        </p:txBody>
      </p:sp>
      <p:sp>
        <p:nvSpPr>
          <p:cNvPr id="3" name="Content Placeholder 2"/>
          <p:cNvSpPr>
            <a:spLocks noGrp="1"/>
          </p:cNvSpPr>
          <p:nvPr>
            <p:ph idx="1"/>
          </p:nvPr>
        </p:nvSpPr>
        <p:spPr>
          <a:xfrm>
            <a:off x="457199" y="1200151"/>
            <a:ext cx="8410353" cy="3394472"/>
          </a:xfrm>
        </p:spPr>
        <p:txBody>
          <a:bodyPr>
            <a:normAutofit/>
          </a:bodyPr>
          <a:lstStyle/>
          <a:p>
            <a:r>
              <a:rPr lang="en-US" sz="2800" dirty="0"/>
              <a:t>Telelumen focuses on spectrum and time</a:t>
            </a:r>
          </a:p>
          <a:p>
            <a:pPr lvl="1"/>
            <a:r>
              <a:rPr lang="en-US" sz="2400" dirty="0"/>
              <a:t>Goal is to replicate actual daylight SPD not just CCT</a:t>
            </a:r>
          </a:p>
          <a:p>
            <a:r>
              <a:rPr lang="en-US" sz="2800" dirty="0" err="1"/>
              <a:t>Telelumen</a:t>
            </a:r>
            <a:r>
              <a:rPr lang="en-US" sz="2800" dirty="0"/>
              <a:t> focuses on radiometry vs. photometry</a:t>
            </a:r>
          </a:p>
          <a:p>
            <a:pPr marL="0" indent="0">
              <a:buNone/>
            </a:pPr>
            <a:endParaRPr lang="en-US" sz="2800" dirty="0"/>
          </a:p>
        </p:txBody>
      </p:sp>
      <p:sp>
        <p:nvSpPr>
          <p:cNvPr id="4" name="Footer Placeholder 3"/>
          <p:cNvSpPr>
            <a:spLocks noGrp="1"/>
          </p:cNvSpPr>
          <p:nvPr>
            <p:ph type="ftr" sz="quarter" idx="11"/>
          </p:nvPr>
        </p:nvSpPr>
        <p:spPr>
          <a:xfrm>
            <a:off x="2983832" y="4731544"/>
            <a:ext cx="3312694" cy="411955"/>
          </a:xfrm>
        </p:spPr>
        <p:txBody>
          <a:bodyPr/>
          <a:lstStyle/>
          <a:p>
            <a:r>
              <a:rPr lang="en-US"/>
              <a:t>Copyright 2025 Telelumen LLC All Rights Reserved</a:t>
            </a:r>
            <a:endParaRPr lang="en-US" dirty="0"/>
          </a:p>
        </p:txBody>
      </p:sp>
      <p:sp>
        <p:nvSpPr>
          <p:cNvPr id="5" name="Slide Number Placeholder 4">
            <a:extLst>
              <a:ext uri="{FF2B5EF4-FFF2-40B4-BE49-F238E27FC236}">
                <a16:creationId xmlns:a16="http://schemas.microsoft.com/office/drawing/2014/main" id="{8544461D-F8AE-5B4B-AA9A-B308280818C1}"/>
              </a:ext>
            </a:extLst>
          </p:cNvPr>
          <p:cNvSpPr>
            <a:spLocks noGrp="1"/>
          </p:cNvSpPr>
          <p:nvPr>
            <p:ph type="sldNum" sz="quarter" idx="12"/>
          </p:nvPr>
        </p:nvSpPr>
        <p:spPr/>
        <p:txBody>
          <a:bodyPr/>
          <a:lstStyle/>
          <a:p>
            <a:fld id="{2A1D1850-68DC-4BBF-B072-23CB53863E4C}" type="slidenum">
              <a:rPr lang="en-US" smtClean="0"/>
              <a:pPr/>
              <a:t>6</a:t>
            </a:fld>
            <a:endParaRPr lang="en-US"/>
          </a:p>
        </p:txBody>
      </p:sp>
    </p:spTree>
    <p:extLst>
      <p:ext uri="{BB962C8B-B14F-4D97-AF65-F5344CB8AC3E}">
        <p14:creationId xmlns:p14="http://schemas.microsoft.com/office/powerpoint/2010/main" val="124636095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a:grpSpLocks noChangeAspect="1"/>
          </p:cNvGrpSpPr>
          <p:nvPr/>
        </p:nvGrpSpPr>
        <p:grpSpPr>
          <a:xfrm>
            <a:off x="2274075" y="226203"/>
            <a:ext cx="4762830" cy="4842250"/>
            <a:chOff x="2561646" y="842836"/>
            <a:chExt cx="4023360" cy="4090449"/>
          </a:xfrm>
        </p:grpSpPr>
        <p:pic>
          <p:nvPicPr>
            <p:cNvPr id="1026" name="Picture 2"/>
            <p:cNvPicPr>
              <a:picLocks noChangeAspect="1" noChangeArrowheads="1"/>
            </p:cNvPicPr>
            <p:nvPr/>
          </p:nvPicPr>
          <p:blipFill>
            <a:blip r:embed="rId2"/>
            <a:srcRect l="15416" t="9333" r="59584" b="50000"/>
            <a:stretch>
              <a:fillRect/>
            </a:stretch>
          </p:blipFill>
          <p:spPr bwMode="auto">
            <a:xfrm>
              <a:off x="2561646" y="842836"/>
              <a:ext cx="4023360" cy="4090449"/>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a:srcRect l="43334" t="73333" r="50416" b="18000"/>
            <a:stretch>
              <a:fillRect/>
            </a:stretch>
          </p:blipFill>
          <p:spPr bwMode="auto">
            <a:xfrm>
              <a:off x="5207000" y="3521046"/>
              <a:ext cx="914400" cy="792510"/>
            </a:xfrm>
            <a:prstGeom prst="rect">
              <a:avLst/>
            </a:prstGeom>
            <a:noFill/>
            <a:ln w="9525">
              <a:noFill/>
              <a:miter lim="800000"/>
              <a:headEnd/>
              <a:tailEnd/>
            </a:ln>
            <a:effectLst/>
          </p:spPr>
        </p:pic>
        <p:sp>
          <p:nvSpPr>
            <p:cNvPr id="8" name="Rectangle 7"/>
            <p:cNvSpPr/>
            <p:nvPr/>
          </p:nvSpPr>
          <p:spPr>
            <a:xfrm>
              <a:off x="3220482" y="1541390"/>
              <a:ext cx="427015" cy="685800"/>
            </a:xfrm>
            <a:prstGeom prst="rect">
              <a:avLst/>
            </a:prstGeom>
            <a:solidFill>
              <a:srgbClr val="C00000">
                <a:alpha val="40000"/>
              </a:srgbClr>
            </a:soli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a:p>
              <a:pPr algn="ctr"/>
              <a:endParaRPr lang="en-US" sz="1400" dirty="0">
                <a:solidFill>
                  <a:schemeClr val="tx1"/>
                </a:solidFill>
              </a:endParaRPr>
            </a:p>
            <a:p>
              <a:pPr algn="ctr"/>
              <a:r>
                <a:rPr lang="en-US" sz="1200" b="1" dirty="0">
                  <a:solidFill>
                    <a:schemeClr val="tx1"/>
                  </a:solidFill>
                </a:rPr>
                <a:t>Fire</a:t>
              </a:r>
            </a:p>
          </p:txBody>
        </p:sp>
        <p:sp>
          <p:nvSpPr>
            <p:cNvPr id="9" name="Rectangle 8"/>
            <p:cNvSpPr/>
            <p:nvPr/>
          </p:nvSpPr>
          <p:spPr>
            <a:xfrm>
              <a:off x="4388809" y="1541337"/>
              <a:ext cx="1735191" cy="1958636"/>
            </a:xfrm>
            <a:prstGeom prst="rect">
              <a:avLst/>
            </a:prstGeom>
            <a:solidFill>
              <a:srgbClr val="00B0F0">
                <a:alpha val="40000"/>
              </a:srgbClr>
            </a:solidFill>
            <a:ln>
              <a:solidFill>
                <a:srgbClr val="00B0F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Daylight</a:t>
              </a:r>
            </a:p>
          </p:txBody>
        </p:sp>
      </p:grpSp>
      <p:sp>
        <p:nvSpPr>
          <p:cNvPr id="10" name="Footer Placeholder 1"/>
          <p:cNvSpPr txBox="1">
            <a:spLocks/>
          </p:cNvSpPr>
          <p:nvPr/>
        </p:nvSpPr>
        <p:spPr>
          <a:xfrm>
            <a:off x="6337300" y="4907774"/>
            <a:ext cx="2806700" cy="235726"/>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chemeClr val="bg2">
                    <a:lumMod val="75000"/>
                  </a:schemeClr>
                </a:solidFill>
              </a:rPr>
              <a:t>Copyright Telelumen LLC 2023 All Rights Reserved</a:t>
            </a:r>
          </a:p>
        </p:txBody>
      </p:sp>
      <p:sp>
        <p:nvSpPr>
          <p:cNvPr id="14" name="TextBox 13"/>
          <p:cNvSpPr txBox="1"/>
          <p:nvPr/>
        </p:nvSpPr>
        <p:spPr>
          <a:xfrm>
            <a:off x="31804" y="4169"/>
            <a:ext cx="9093643" cy="430887"/>
          </a:xfrm>
          <a:prstGeom prst="rect">
            <a:avLst/>
          </a:prstGeom>
          <a:solidFill>
            <a:schemeClr val="bg1"/>
          </a:solidFill>
        </p:spPr>
        <p:txBody>
          <a:bodyPr wrap="square" rtlCol="0">
            <a:spAutoFit/>
          </a:bodyPr>
          <a:lstStyle/>
          <a:p>
            <a:pPr algn="ctr"/>
            <a:r>
              <a:rPr lang="en-US" sz="2200" dirty="0" err="1"/>
              <a:t>Rf</a:t>
            </a:r>
            <a:r>
              <a:rPr lang="en-US" sz="2200" dirty="0"/>
              <a:t> (Color Quality), CCT, and # of colors</a:t>
            </a:r>
          </a:p>
        </p:txBody>
      </p:sp>
      <p:sp>
        <p:nvSpPr>
          <p:cNvPr id="3" name="Slide Number Placeholder 2">
            <a:extLst>
              <a:ext uri="{FF2B5EF4-FFF2-40B4-BE49-F238E27FC236}">
                <a16:creationId xmlns:a16="http://schemas.microsoft.com/office/drawing/2014/main" id="{60EDF266-06D5-7746-9BA2-569233A07C2A}"/>
              </a:ext>
            </a:extLst>
          </p:cNvPr>
          <p:cNvSpPr>
            <a:spLocks noGrp="1"/>
          </p:cNvSpPr>
          <p:nvPr>
            <p:ph type="sldNum" sz="quarter" idx="12"/>
          </p:nvPr>
        </p:nvSpPr>
        <p:spPr/>
        <p:txBody>
          <a:bodyPr/>
          <a:lstStyle/>
          <a:p>
            <a:fld id="{2A1D1850-68DC-4BBF-B072-23CB53863E4C}" type="slidenum">
              <a:rPr lang="en-US" smtClean="0"/>
              <a:pPr/>
              <a:t>60</a:t>
            </a:fld>
            <a:endParaRPr lang="en-US"/>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srcRect l="22083" t="27707" r="26250" b="18167"/>
          <a:stretch>
            <a:fillRect/>
          </a:stretch>
        </p:blipFill>
        <p:spPr bwMode="auto">
          <a:xfrm>
            <a:off x="1259114" y="590550"/>
            <a:ext cx="6721022" cy="4400550"/>
          </a:xfrm>
          <a:prstGeom prst="rect">
            <a:avLst/>
          </a:prstGeom>
          <a:noFill/>
          <a:ln w="9525">
            <a:noFill/>
            <a:miter lim="800000"/>
            <a:headEnd/>
            <a:tailEnd/>
          </a:ln>
          <a:effectLst/>
        </p:spPr>
      </p:pic>
      <p:sp>
        <p:nvSpPr>
          <p:cNvPr id="2" name="Title 1"/>
          <p:cNvSpPr>
            <a:spLocks noGrp="1"/>
          </p:cNvSpPr>
          <p:nvPr>
            <p:ph type="title"/>
          </p:nvPr>
        </p:nvSpPr>
        <p:spPr>
          <a:xfrm>
            <a:off x="457200" y="1"/>
            <a:ext cx="8229600" cy="742950"/>
          </a:xfrm>
        </p:spPr>
        <p:txBody>
          <a:bodyPr>
            <a:normAutofit/>
          </a:bodyPr>
          <a:lstStyle/>
          <a:p>
            <a:r>
              <a:rPr lang="en-US" sz="3200" dirty="0"/>
              <a:t>Spectrally Tunable Architecture</a:t>
            </a:r>
          </a:p>
        </p:txBody>
      </p:sp>
      <p:sp>
        <p:nvSpPr>
          <p:cNvPr id="3" name="Footer Placeholder 2"/>
          <p:cNvSpPr>
            <a:spLocks noGrp="1"/>
          </p:cNvSpPr>
          <p:nvPr>
            <p:ph type="ftr" sz="quarter" idx="11"/>
          </p:nvPr>
        </p:nvSpPr>
        <p:spPr>
          <a:xfrm>
            <a:off x="2590800" y="4883945"/>
            <a:ext cx="3657600" cy="259557"/>
          </a:xfrm>
        </p:spPr>
        <p:txBody>
          <a:bodyPr/>
          <a:lstStyle/>
          <a:p>
            <a:r>
              <a:rPr lang="en-US"/>
              <a:t>Copyright 2025 Telelumen LLC All Rights Reserved</a:t>
            </a:r>
            <a:endParaRPr lang="en-US" dirty="0"/>
          </a:p>
        </p:txBody>
      </p:sp>
      <p:sp>
        <p:nvSpPr>
          <p:cNvPr id="4" name="Slide Number Placeholder 3">
            <a:extLst>
              <a:ext uri="{FF2B5EF4-FFF2-40B4-BE49-F238E27FC236}">
                <a16:creationId xmlns:a16="http://schemas.microsoft.com/office/drawing/2014/main" id="{6D03AFEE-1B7A-A649-BD58-A8B20120D06D}"/>
              </a:ext>
            </a:extLst>
          </p:cNvPr>
          <p:cNvSpPr>
            <a:spLocks noGrp="1"/>
          </p:cNvSpPr>
          <p:nvPr>
            <p:ph type="sldNum" sz="quarter" idx="12"/>
          </p:nvPr>
        </p:nvSpPr>
        <p:spPr/>
        <p:txBody>
          <a:bodyPr/>
          <a:lstStyle/>
          <a:p>
            <a:fld id="{2A1D1850-68DC-4BBF-B072-23CB53863E4C}" type="slidenum">
              <a:rPr lang="en-US" smtClean="0"/>
              <a:pPr/>
              <a:t>61</a:t>
            </a:fld>
            <a:endParaRPr lang="en-US"/>
          </a:p>
        </p:txBody>
      </p:sp>
    </p:spTree>
    <p:extLst>
      <p:ext uri="{BB962C8B-B14F-4D97-AF65-F5344CB8AC3E}">
        <p14:creationId xmlns:p14="http://schemas.microsoft.com/office/powerpoint/2010/main" val="277913379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9CF95C8-7AB4-A740-B2B8-61E78436295B}"/>
              </a:ext>
            </a:extLst>
          </p:cNvPr>
          <p:cNvPicPr>
            <a:picLocks noChangeAspect="1"/>
          </p:cNvPicPr>
          <p:nvPr/>
        </p:nvPicPr>
        <p:blipFill rotWithShape="1">
          <a:blip r:embed="rId2"/>
          <a:srcRect l="5241" t="14759" r="5137" b="17149"/>
          <a:stretch/>
        </p:blipFill>
        <p:spPr>
          <a:xfrm>
            <a:off x="-1" y="802248"/>
            <a:ext cx="9119567" cy="4330461"/>
          </a:xfrm>
          <a:prstGeom prst="rect">
            <a:avLst/>
          </a:prstGeom>
        </p:spPr>
      </p:pic>
      <p:sp>
        <p:nvSpPr>
          <p:cNvPr id="2" name="Footer Placeholder 1">
            <a:extLst>
              <a:ext uri="{FF2B5EF4-FFF2-40B4-BE49-F238E27FC236}">
                <a16:creationId xmlns:a16="http://schemas.microsoft.com/office/drawing/2014/main" id="{F9EA2DAA-0C03-F249-9958-D2FEC327C668}"/>
              </a:ext>
            </a:extLst>
          </p:cNvPr>
          <p:cNvSpPr>
            <a:spLocks noGrp="1"/>
          </p:cNvSpPr>
          <p:nvPr>
            <p:ph type="ftr" sz="quarter" idx="11"/>
          </p:nvPr>
        </p:nvSpPr>
        <p:spPr>
          <a:xfrm>
            <a:off x="2691443" y="4869656"/>
            <a:ext cx="3605840" cy="273844"/>
          </a:xfrm>
        </p:spPr>
        <p:txBody>
          <a:bodyPr/>
          <a:lstStyle/>
          <a:p>
            <a:r>
              <a:rPr lang="en-US"/>
              <a:t>Copyright 2025 Telelumen LLC All Rights Reserved</a:t>
            </a:r>
            <a:endParaRPr lang="en-US" dirty="0"/>
          </a:p>
        </p:txBody>
      </p:sp>
      <p:sp>
        <p:nvSpPr>
          <p:cNvPr id="4" name="TextBox 3">
            <a:extLst>
              <a:ext uri="{FF2B5EF4-FFF2-40B4-BE49-F238E27FC236}">
                <a16:creationId xmlns:a16="http://schemas.microsoft.com/office/drawing/2014/main" id="{592544B8-3624-7F47-BA90-DE346D278099}"/>
              </a:ext>
            </a:extLst>
          </p:cNvPr>
          <p:cNvSpPr txBox="1"/>
          <p:nvPr/>
        </p:nvSpPr>
        <p:spPr>
          <a:xfrm>
            <a:off x="2739190" y="189781"/>
            <a:ext cx="3665619" cy="461665"/>
          </a:xfrm>
          <a:prstGeom prst="rect">
            <a:avLst/>
          </a:prstGeom>
          <a:noFill/>
        </p:spPr>
        <p:txBody>
          <a:bodyPr wrap="none" rtlCol="0">
            <a:spAutoFit/>
          </a:bodyPr>
          <a:lstStyle/>
          <a:p>
            <a:r>
              <a:rPr lang="en-US" sz="2400" dirty="0" err="1"/>
              <a:t>Spectraloc</a:t>
            </a:r>
            <a:r>
              <a:rPr lang="en-US" sz="2400" dirty="0"/>
              <a:t> Control Software</a:t>
            </a:r>
          </a:p>
        </p:txBody>
      </p:sp>
      <p:sp>
        <p:nvSpPr>
          <p:cNvPr id="5" name="Slide Number Placeholder 4">
            <a:extLst>
              <a:ext uri="{FF2B5EF4-FFF2-40B4-BE49-F238E27FC236}">
                <a16:creationId xmlns:a16="http://schemas.microsoft.com/office/drawing/2014/main" id="{21E002C2-0171-DD46-BA52-52087EABE534}"/>
              </a:ext>
            </a:extLst>
          </p:cNvPr>
          <p:cNvSpPr>
            <a:spLocks noGrp="1"/>
          </p:cNvSpPr>
          <p:nvPr>
            <p:ph type="sldNum" sz="quarter" idx="12"/>
          </p:nvPr>
        </p:nvSpPr>
        <p:spPr/>
        <p:txBody>
          <a:bodyPr/>
          <a:lstStyle/>
          <a:p>
            <a:fld id="{2A1D1850-68DC-4BBF-B072-23CB53863E4C}" type="slidenum">
              <a:rPr lang="en-US" smtClean="0"/>
              <a:pPr/>
              <a:t>62</a:t>
            </a:fld>
            <a:endParaRPr lang="en-US"/>
          </a:p>
        </p:txBody>
      </p:sp>
    </p:spTree>
    <p:extLst>
      <p:ext uri="{BB962C8B-B14F-4D97-AF65-F5344CB8AC3E}">
        <p14:creationId xmlns:p14="http://schemas.microsoft.com/office/powerpoint/2010/main" val="8650130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55FEC3E4-C318-B04A-9C2F-86162DF5D99A}"/>
              </a:ext>
            </a:extLst>
          </p:cNvPr>
          <p:cNvGrpSpPr>
            <a:grpSpLocks noChangeAspect="1"/>
          </p:cNvGrpSpPr>
          <p:nvPr/>
        </p:nvGrpSpPr>
        <p:grpSpPr>
          <a:xfrm>
            <a:off x="201168" y="1543012"/>
            <a:ext cx="8744957" cy="2800382"/>
            <a:chOff x="1099595" y="1407421"/>
            <a:chExt cx="6743567" cy="2159480"/>
          </a:xfrm>
        </p:grpSpPr>
        <p:pic>
          <p:nvPicPr>
            <p:cNvPr id="3" name="Picture 2">
              <a:extLst>
                <a:ext uri="{FF2B5EF4-FFF2-40B4-BE49-F238E27FC236}">
                  <a16:creationId xmlns:a16="http://schemas.microsoft.com/office/drawing/2014/main" id="{42085AC3-C2F6-AB45-A115-41DA8DA66383}"/>
                </a:ext>
              </a:extLst>
            </p:cNvPr>
            <p:cNvPicPr>
              <a:picLocks noChangeAspect="1"/>
            </p:cNvPicPr>
            <p:nvPr/>
          </p:nvPicPr>
          <p:blipFill rotWithShape="1">
            <a:blip r:embed="rId3"/>
            <a:srcRect l="58228" t="18259" r="5696" b="54304"/>
            <a:stretch/>
          </p:blipFill>
          <p:spPr>
            <a:xfrm>
              <a:off x="1099595" y="1684420"/>
              <a:ext cx="3298785" cy="1568065"/>
            </a:xfrm>
            <a:prstGeom prst="rect">
              <a:avLst/>
            </a:prstGeom>
          </p:spPr>
        </p:pic>
        <p:pic>
          <p:nvPicPr>
            <p:cNvPr id="5" name="Picture 4">
              <a:extLst>
                <a:ext uri="{FF2B5EF4-FFF2-40B4-BE49-F238E27FC236}">
                  <a16:creationId xmlns:a16="http://schemas.microsoft.com/office/drawing/2014/main" id="{B8B8B281-EF78-984F-86D7-1361CC0D564E}"/>
                </a:ext>
              </a:extLst>
            </p:cNvPr>
            <p:cNvPicPr>
              <a:picLocks noChangeAspect="1"/>
            </p:cNvPicPr>
            <p:nvPr/>
          </p:nvPicPr>
          <p:blipFill rotWithShape="1">
            <a:blip r:embed="rId4"/>
            <a:srcRect l="58355" t="18634" r="5872" b="54505"/>
            <a:stretch/>
          </p:blipFill>
          <p:spPr>
            <a:xfrm>
              <a:off x="4572000" y="1703876"/>
              <a:ext cx="3271162" cy="1535103"/>
            </a:xfrm>
            <a:prstGeom prst="rect">
              <a:avLst/>
            </a:prstGeom>
          </p:spPr>
        </p:pic>
        <p:sp>
          <p:nvSpPr>
            <p:cNvPr id="6" name="TextBox 5">
              <a:extLst>
                <a:ext uri="{FF2B5EF4-FFF2-40B4-BE49-F238E27FC236}">
                  <a16:creationId xmlns:a16="http://schemas.microsoft.com/office/drawing/2014/main" id="{3C1D7BF5-5EA9-2245-94C6-CBE44643D362}"/>
                </a:ext>
              </a:extLst>
            </p:cNvPr>
            <p:cNvSpPr txBox="1"/>
            <p:nvPr/>
          </p:nvSpPr>
          <p:spPr>
            <a:xfrm>
              <a:off x="2266546" y="1407421"/>
              <a:ext cx="930169" cy="307776"/>
            </a:xfrm>
            <a:prstGeom prst="rect">
              <a:avLst/>
            </a:prstGeom>
            <a:noFill/>
          </p:spPr>
          <p:txBody>
            <a:bodyPr wrap="none" rtlCol="0">
              <a:spAutoFit/>
            </a:bodyPr>
            <a:lstStyle/>
            <a:p>
              <a:r>
                <a:rPr lang="en-US" sz="900" dirty="0">
                  <a:latin typeface="Times New Roman" panose="02020603050405020304" pitchFamily="18" charset="0"/>
                  <a:cs typeface="Times New Roman" panose="02020603050405020304" pitchFamily="18" charset="0"/>
                </a:rPr>
                <a:t>24-channel</a:t>
              </a:r>
            </a:p>
          </p:txBody>
        </p:sp>
        <p:sp>
          <p:nvSpPr>
            <p:cNvPr id="7" name="TextBox 6">
              <a:extLst>
                <a:ext uri="{FF2B5EF4-FFF2-40B4-BE49-F238E27FC236}">
                  <a16:creationId xmlns:a16="http://schemas.microsoft.com/office/drawing/2014/main" id="{4F7FE0AB-C9AE-D540-B59B-14F1531CDAAF}"/>
                </a:ext>
              </a:extLst>
            </p:cNvPr>
            <p:cNvSpPr txBox="1"/>
            <p:nvPr/>
          </p:nvSpPr>
          <p:spPr>
            <a:xfrm>
              <a:off x="5790369" y="1420237"/>
              <a:ext cx="853225" cy="307776"/>
            </a:xfrm>
            <a:prstGeom prst="rect">
              <a:avLst/>
            </a:prstGeom>
            <a:noFill/>
          </p:spPr>
          <p:txBody>
            <a:bodyPr wrap="none" rtlCol="0">
              <a:spAutoFit/>
            </a:bodyPr>
            <a:lstStyle/>
            <a:p>
              <a:r>
                <a:rPr lang="en-US" sz="900" dirty="0">
                  <a:latin typeface="Times New Roman" panose="02020603050405020304" pitchFamily="18" charset="0"/>
                  <a:cs typeface="Times New Roman" panose="02020603050405020304" pitchFamily="18" charset="0"/>
                </a:rPr>
                <a:t>8-channel</a:t>
              </a:r>
            </a:p>
          </p:txBody>
        </p:sp>
        <p:sp>
          <p:nvSpPr>
            <p:cNvPr id="10" name="TextBox 9">
              <a:extLst>
                <a:ext uri="{FF2B5EF4-FFF2-40B4-BE49-F238E27FC236}">
                  <a16:creationId xmlns:a16="http://schemas.microsoft.com/office/drawing/2014/main" id="{8B7FBE73-4329-DA4C-8837-618CA74DF2A0}"/>
                </a:ext>
              </a:extLst>
            </p:cNvPr>
            <p:cNvSpPr txBox="1"/>
            <p:nvPr/>
          </p:nvSpPr>
          <p:spPr>
            <a:xfrm>
              <a:off x="3522468" y="3259125"/>
              <a:ext cx="1947541" cy="307776"/>
            </a:xfrm>
            <a:prstGeom prst="rect">
              <a:avLst/>
            </a:prstGeom>
            <a:noFill/>
          </p:spPr>
          <p:txBody>
            <a:bodyPr wrap="none" rtlCol="0">
              <a:spAutoFit/>
            </a:bodyPr>
            <a:lstStyle/>
            <a:p>
              <a:r>
                <a:rPr lang="en-US" sz="900" dirty="0">
                  <a:latin typeface="Times New Roman" panose="02020603050405020304" pitchFamily="18" charset="0"/>
                  <a:cs typeface="Times New Roman" panose="02020603050405020304" pitchFamily="18" charset="0"/>
                </a:rPr>
                <a:t>2755K Incandescent Target</a:t>
              </a:r>
            </a:p>
          </p:txBody>
        </p:sp>
      </p:grpSp>
      <p:sp>
        <p:nvSpPr>
          <p:cNvPr id="14" name="Footer Placeholder 1">
            <a:extLst>
              <a:ext uri="{FF2B5EF4-FFF2-40B4-BE49-F238E27FC236}">
                <a16:creationId xmlns:a16="http://schemas.microsoft.com/office/drawing/2014/main" id="{A47F8AE7-0BC9-A44B-8A66-4F198416C4EC}"/>
              </a:ext>
            </a:extLst>
          </p:cNvPr>
          <p:cNvSpPr>
            <a:spLocks noGrp="1"/>
          </p:cNvSpPr>
          <p:nvPr>
            <p:ph type="ftr" sz="quarter" idx="11"/>
          </p:nvPr>
        </p:nvSpPr>
        <p:spPr>
          <a:xfrm>
            <a:off x="2834640" y="4867848"/>
            <a:ext cx="3520440" cy="273844"/>
          </a:xfrm>
        </p:spPr>
        <p:txBody>
          <a:bodyPr/>
          <a:lstStyle/>
          <a:p>
            <a:r>
              <a:rPr lang="en-US" dirty="0"/>
              <a:t>Copyright 2025 </a:t>
            </a:r>
            <a:r>
              <a:rPr lang="en-US" dirty="0" err="1"/>
              <a:t>Telelumen</a:t>
            </a:r>
            <a:r>
              <a:rPr lang="en-US" dirty="0"/>
              <a:t> LLC All Rights Reserved</a:t>
            </a:r>
          </a:p>
        </p:txBody>
      </p:sp>
    </p:spTree>
    <p:extLst>
      <p:ext uri="{BB962C8B-B14F-4D97-AF65-F5344CB8AC3E}">
        <p14:creationId xmlns:p14="http://schemas.microsoft.com/office/powerpoint/2010/main" val="417504203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3612649-2426-8442-AD09-950395274F1F}"/>
              </a:ext>
            </a:extLst>
          </p:cNvPr>
          <p:cNvSpPr>
            <a:spLocks noGrp="1"/>
          </p:cNvSpPr>
          <p:nvPr>
            <p:ph type="ftr" sz="quarter" idx="11"/>
          </p:nvPr>
        </p:nvSpPr>
        <p:spPr>
          <a:xfrm>
            <a:off x="2834640" y="4867848"/>
            <a:ext cx="3520440" cy="273844"/>
          </a:xfrm>
        </p:spPr>
        <p:txBody>
          <a:bodyPr/>
          <a:lstStyle/>
          <a:p>
            <a:r>
              <a:rPr lang="en-US" dirty="0"/>
              <a:t>Copyright 2025 </a:t>
            </a:r>
            <a:r>
              <a:rPr lang="en-US" dirty="0" err="1"/>
              <a:t>Telelumen</a:t>
            </a:r>
            <a:r>
              <a:rPr lang="en-US" dirty="0"/>
              <a:t> LLC All Rights Reserved</a:t>
            </a:r>
          </a:p>
        </p:txBody>
      </p:sp>
      <p:sp>
        <p:nvSpPr>
          <p:cNvPr id="3" name="Slide Number Placeholder 2">
            <a:extLst>
              <a:ext uri="{FF2B5EF4-FFF2-40B4-BE49-F238E27FC236}">
                <a16:creationId xmlns:a16="http://schemas.microsoft.com/office/drawing/2014/main" id="{43884DEE-935C-8043-A8CC-F253B5774248}"/>
              </a:ext>
            </a:extLst>
          </p:cNvPr>
          <p:cNvSpPr>
            <a:spLocks noGrp="1"/>
          </p:cNvSpPr>
          <p:nvPr>
            <p:ph type="sldNum" sz="quarter" idx="12"/>
          </p:nvPr>
        </p:nvSpPr>
        <p:spPr/>
        <p:txBody>
          <a:bodyPr/>
          <a:lstStyle/>
          <a:p>
            <a:fld id="{2A1D1850-68DC-4BBF-B072-23CB53863E4C}" type="slidenum">
              <a:rPr lang="en-US" smtClean="0"/>
              <a:pPr/>
              <a:t>64</a:t>
            </a:fld>
            <a:endParaRPr lang="en-US"/>
          </a:p>
        </p:txBody>
      </p:sp>
      <p:pic>
        <p:nvPicPr>
          <p:cNvPr id="10" name="Picture 9">
            <a:extLst>
              <a:ext uri="{FF2B5EF4-FFF2-40B4-BE49-F238E27FC236}">
                <a16:creationId xmlns:a16="http://schemas.microsoft.com/office/drawing/2014/main" id="{D0F77CA9-6E8E-C440-AF7D-4E840B163E8D}"/>
              </a:ext>
            </a:extLst>
          </p:cNvPr>
          <p:cNvPicPr>
            <a:picLocks noChangeAspect="1"/>
          </p:cNvPicPr>
          <p:nvPr/>
        </p:nvPicPr>
        <p:blipFill>
          <a:blip r:embed="rId2"/>
          <a:stretch>
            <a:fillRect/>
          </a:stretch>
        </p:blipFill>
        <p:spPr>
          <a:xfrm>
            <a:off x="27433" y="1325881"/>
            <a:ext cx="9098280" cy="2971800"/>
          </a:xfrm>
          <a:prstGeom prst="rect">
            <a:avLst/>
          </a:prstGeom>
        </p:spPr>
      </p:pic>
    </p:spTree>
    <p:extLst>
      <p:ext uri="{BB962C8B-B14F-4D97-AF65-F5344CB8AC3E}">
        <p14:creationId xmlns:p14="http://schemas.microsoft.com/office/powerpoint/2010/main" val="14534375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C47A3491-C0D2-5A43-AF66-CED1E602589C}"/>
              </a:ext>
            </a:extLst>
          </p:cNvPr>
          <p:cNvGrpSpPr/>
          <p:nvPr/>
        </p:nvGrpSpPr>
        <p:grpSpPr>
          <a:xfrm>
            <a:off x="1645920" y="286410"/>
            <a:ext cx="5756977" cy="2175612"/>
            <a:chOff x="1200214" y="2786581"/>
            <a:chExt cx="6744387" cy="2159480"/>
          </a:xfrm>
        </p:grpSpPr>
        <p:pic>
          <p:nvPicPr>
            <p:cNvPr id="9" name="Picture 8">
              <a:extLst>
                <a:ext uri="{FF2B5EF4-FFF2-40B4-BE49-F238E27FC236}">
                  <a16:creationId xmlns:a16="http://schemas.microsoft.com/office/drawing/2014/main" id="{DA2C7E6E-77CC-1144-B12A-825B37999939}"/>
                </a:ext>
              </a:extLst>
            </p:cNvPr>
            <p:cNvPicPr>
              <a:picLocks noChangeAspect="1"/>
            </p:cNvPicPr>
            <p:nvPr/>
          </p:nvPicPr>
          <p:blipFill rotWithShape="1">
            <a:blip r:embed="rId3"/>
            <a:srcRect l="58360" t="18613" r="5565" b="54558"/>
            <a:stretch/>
          </p:blipFill>
          <p:spPr>
            <a:xfrm>
              <a:off x="1200214" y="3093227"/>
              <a:ext cx="3298787" cy="1533236"/>
            </a:xfrm>
            <a:prstGeom prst="rect">
              <a:avLst/>
            </a:prstGeom>
          </p:spPr>
        </p:pic>
        <p:pic>
          <p:nvPicPr>
            <p:cNvPr id="11" name="Picture 10">
              <a:extLst>
                <a:ext uri="{FF2B5EF4-FFF2-40B4-BE49-F238E27FC236}">
                  <a16:creationId xmlns:a16="http://schemas.microsoft.com/office/drawing/2014/main" id="{2D52DEC1-1741-4E43-9B06-12F89E60E95A}"/>
                </a:ext>
              </a:extLst>
            </p:cNvPr>
            <p:cNvPicPr>
              <a:picLocks noChangeAspect="1"/>
            </p:cNvPicPr>
            <p:nvPr/>
          </p:nvPicPr>
          <p:blipFill rotWithShape="1">
            <a:blip r:embed="rId4"/>
            <a:srcRect l="58465" t="18836" r="5762" b="54335"/>
            <a:stretch/>
          </p:blipFill>
          <p:spPr>
            <a:xfrm>
              <a:off x="4673439" y="3093226"/>
              <a:ext cx="3271162" cy="1533236"/>
            </a:xfrm>
            <a:prstGeom prst="rect">
              <a:avLst/>
            </a:prstGeom>
          </p:spPr>
        </p:pic>
        <p:sp>
          <p:nvSpPr>
            <p:cNvPr id="12" name="TextBox 11">
              <a:extLst>
                <a:ext uri="{FF2B5EF4-FFF2-40B4-BE49-F238E27FC236}">
                  <a16:creationId xmlns:a16="http://schemas.microsoft.com/office/drawing/2014/main" id="{D424165C-7184-E04E-8328-1AEC7BBE5E3F}"/>
                </a:ext>
              </a:extLst>
            </p:cNvPr>
            <p:cNvSpPr txBox="1"/>
            <p:nvPr/>
          </p:nvSpPr>
          <p:spPr>
            <a:xfrm>
              <a:off x="2465857" y="2786581"/>
              <a:ext cx="930169" cy="307776"/>
            </a:xfrm>
            <a:prstGeom prst="rect">
              <a:avLst/>
            </a:prstGeom>
            <a:noFill/>
          </p:spPr>
          <p:txBody>
            <a:bodyPr wrap="none" rtlCol="0">
              <a:spAutoFit/>
            </a:bodyPr>
            <a:lstStyle/>
            <a:p>
              <a:r>
                <a:rPr lang="en-US" sz="900" dirty="0">
                  <a:latin typeface="Times New Roman" panose="02020603050405020304" pitchFamily="18" charset="0"/>
                  <a:cs typeface="Times New Roman" panose="02020603050405020304" pitchFamily="18" charset="0"/>
                </a:rPr>
                <a:t>24-channel</a:t>
              </a:r>
            </a:p>
          </p:txBody>
        </p:sp>
        <p:sp>
          <p:nvSpPr>
            <p:cNvPr id="13" name="TextBox 12">
              <a:extLst>
                <a:ext uri="{FF2B5EF4-FFF2-40B4-BE49-F238E27FC236}">
                  <a16:creationId xmlns:a16="http://schemas.microsoft.com/office/drawing/2014/main" id="{843F1F9D-15F0-DF4B-A26C-A1DDA9D02A92}"/>
                </a:ext>
              </a:extLst>
            </p:cNvPr>
            <p:cNvSpPr txBox="1"/>
            <p:nvPr/>
          </p:nvSpPr>
          <p:spPr>
            <a:xfrm>
              <a:off x="5989680" y="2799397"/>
              <a:ext cx="853225" cy="307776"/>
            </a:xfrm>
            <a:prstGeom prst="rect">
              <a:avLst/>
            </a:prstGeom>
            <a:noFill/>
          </p:spPr>
          <p:txBody>
            <a:bodyPr wrap="none" rtlCol="0">
              <a:spAutoFit/>
            </a:bodyPr>
            <a:lstStyle/>
            <a:p>
              <a:r>
                <a:rPr lang="en-US" sz="900" dirty="0">
                  <a:latin typeface="Times New Roman" panose="02020603050405020304" pitchFamily="18" charset="0"/>
                  <a:cs typeface="Times New Roman" panose="02020603050405020304" pitchFamily="18" charset="0"/>
                </a:rPr>
                <a:t>8-channel</a:t>
              </a:r>
            </a:p>
          </p:txBody>
        </p:sp>
        <p:sp>
          <p:nvSpPr>
            <p:cNvPr id="14" name="TextBox 13">
              <a:extLst>
                <a:ext uri="{FF2B5EF4-FFF2-40B4-BE49-F238E27FC236}">
                  <a16:creationId xmlns:a16="http://schemas.microsoft.com/office/drawing/2014/main" id="{1A469FA7-9AA1-994E-A706-766B60D73E29}"/>
                </a:ext>
              </a:extLst>
            </p:cNvPr>
            <p:cNvSpPr txBox="1"/>
            <p:nvPr/>
          </p:nvSpPr>
          <p:spPr>
            <a:xfrm>
              <a:off x="3362791" y="4638285"/>
              <a:ext cx="2481876" cy="307776"/>
            </a:xfrm>
            <a:prstGeom prst="rect">
              <a:avLst/>
            </a:prstGeom>
            <a:noFill/>
          </p:spPr>
          <p:txBody>
            <a:bodyPr wrap="none" rtlCol="0">
              <a:spAutoFit/>
            </a:bodyPr>
            <a:lstStyle/>
            <a:p>
              <a:r>
                <a:rPr lang="en-US" sz="900" dirty="0">
                  <a:latin typeface="Times New Roman" panose="02020603050405020304" pitchFamily="18" charset="0"/>
                  <a:cs typeface="Times New Roman" panose="02020603050405020304" pitchFamily="18" charset="0"/>
                </a:rPr>
                <a:t>Daylight Recorded at 1712, 18440K</a:t>
              </a:r>
            </a:p>
          </p:txBody>
        </p:sp>
      </p:grpSp>
      <p:grpSp>
        <p:nvGrpSpPr>
          <p:cNvPr id="23" name="Group 22">
            <a:extLst>
              <a:ext uri="{FF2B5EF4-FFF2-40B4-BE49-F238E27FC236}">
                <a16:creationId xmlns:a16="http://schemas.microsoft.com/office/drawing/2014/main" id="{7E0E55F9-B711-7E4E-8FCA-3EB58D705FF8}"/>
              </a:ext>
            </a:extLst>
          </p:cNvPr>
          <p:cNvGrpSpPr/>
          <p:nvPr/>
        </p:nvGrpSpPr>
        <p:grpSpPr>
          <a:xfrm>
            <a:off x="1673352" y="2766061"/>
            <a:ext cx="5757283" cy="2165999"/>
            <a:chOff x="1212969" y="3082453"/>
            <a:chExt cx="6739033" cy="2159480"/>
          </a:xfrm>
        </p:grpSpPr>
        <p:pic>
          <p:nvPicPr>
            <p:cNvPr id="17" name="Picture 16">
              <a:extLst>
                <a:ext uri="{FF2B5EF4-FFF2-40B4-BE49-F238E27FC236}">
                  <a16:creationId xmlns:a16="http://schemas.microsoft.com/office/drawing/2014/main" id="{F488EDAB-CA07-0A46-A172-A24839D0BD85}"/>
                </a:ext>
              </a:extLst>
            </p:cNvPr>
            <p:cNvPicPr>
              <a:picLocks noChangeAspect="1"/>
            </p:cNvPicPr>
            <p:nvPr/>
          </p:nvPicPr>
          <p:blipFill rotWithShape="1">
            <a:blip r:embed="rId5"/>
            <a:srcRect l="58462" t="18467" r="5765" b="54705"/>
            <a:stretch/>
          </p:blipFill>
          <p:spPr>
            <a:xfrm>
              <a:off x="1212969" y="3371831"/>
              <a:ext cx="3271162" cy="1533236"/>
            </a:xfrm>
            <a:prstGeom prst="rect">
              <a:avLst/>
            </a:prstGeom>
          </p:spPr>
        </p:pic>
        <p:pic>
          <p:nvPicPr>
            <p:cNvPr id="19" name="Picture 18">
              <a:extLst>
                <a:ext uri="{FF2B5EF4-FFF2-40B4-BE49-F238E27FC236}">
                  <a16:creationId xmlns:a16="http://schemas.microsoft.com/office/drawing/2014/main" id="{34E2CF8A-0671-2A41-B51C-BA2BDAD19709}"/>
                </a:ext>
              </a:extLst>
            </p:cNvPr>
            <p:cNvPicPr>
              <a:picLocks noChangeAspect="1"/>
            </p:cNvPicPr>
            <p:nvPr/>
          </p:nvPicPr>
          <p:blipFill rotWithShape="1">
            <a:blip r:embed="rId6"/>
            <a:srcRect l="58528" t="18625" r="5698" b="54546"/>
            <a:stretch/>
          </p:blipFill>
          <p:spPr>
            <a:xfrm>
              <a:off x="4680840" y="3361783"/>
              <a:ext cx="3271162" cy="1533237"/>
            </a:xfrm>
            <a:prstGeom prst="rect">
              <a:avLst/>
            </a:prstGeom>
          </p:spPr>
        </p:pic>
        <p:sp>
          <p:nvSpPr>
            <p:cNvPr id="20" name="TextBox 19">
              <a:extLst>
                <a:ext uri="{FF2B5EF4-FFF2-40B4-BE49-F238E27FC236}">
                  <a16:creationId xmlns:a16="http://schemas.microsoft.com/office/drawing/2014/main" id="{6EF65731-5114-5948-8E97-18A2A44BFAD1}"/>
                </a:ext>
              </a:extLst>
            </p:cNvPr>
            <p:cNvSpPr txBox="1"/>
            <p:nvPr/>
          </p:nvSpPr>
          <p:spPr>
            <a:xfrm>
              <a:off x="2469396" y="3082453"/>
              <a:ext cx="930169" cy="307776"/>
            </a:xfrm>
            <a:prstGeom prst="rect">
              <a:avLst/>
            </a:prstGeom>
            <a:noFill/>
          </p:spPr>
          <p:txBody>
            <a:bodyPr wrap="none" rtlCol="0">
              <a:spAutoFit/>
            </a:bodyPr>
            <a:lstStyle/>
            <a:p>
              <a:r>
                <a:rPr lang="en-US" sz="900" dirty="0">
                  <a:latin typeface="Times New Roman" panose="02020603050405020304" pitchFamily="18" charset="0"/>
                  <a:cs typeface="Times New Roman" panose="02020603050405020304" pitchFamily="18" charset="0"/>
                </a:rPr>
                <a:t>24-channel</a:t>
              </a:r>
            </a:p>
          </p:txBody>
        </p:sp>
        <p:sp>
          <p:nvSpPr>
            <p:cNvPr id="21" name="TextBox 20">
              <a:extLst>
                <a:ext uri="{FF2B5EF4-FFF2-40B4-BE49-F238E27FC236}">
                  <a16:creationId xmlns:a16="http://schemas.microsoft.com/office/drawing/2014/main" id="{A29018FD-F1BA-5846-880F-712C874CB9D1}"/>
                </a:ext>
              </a:extLst>
            </p:cNvPr>
            <p:cNvSpPr txBox="1"/>
            <p:nvPr/>
          </p:nvSpPr>
          <p:spPr>
            <a:xfrm>
              <a:off x="5993217" y="3095269"/>
              <a:ext cx="853225" cy="307776"/>
            </a:xfrm>
            <a:prstGeom prst="rect">
              <a:avLst/>
            </a:prstGeom>
            <a:noFill/>
          </p:spPr>
          <p:txBody>
            <a:bodyPr wrap="none" rtlCol="0">
              <a:spAutoFit/>
            </a:bodyPr>
            <a:lstStyle/>
            <a:p>
              <a:r>
                <a:rPr lang="en-US" sz="900" dirty="0">
                  <a:latin typeface="Times New Roman" panose="02020603050405020304" pitchFamily="18" charset="0"/>
                  <a:cs typeface="Times New Roman" panose="02020603050405020304" pitchFamily="18" charset="0"/>
                </a:rPr>
                <a:t>8-channel</a:t>
              </a:r>
            </a:p>
          </p:txBody>
        </p:sp>
        <p:sp>
          <p:nvSpPr>
            <p:cNvPr id="22" name="TextBox 21">
              <a:extLst>
                <a:ext uri="{FF2B5EF4-FFF2-40B4-BE49-F238E27FC236}">
                  <a16:creationId xmlns:a16="http://schemas.microsoft.com/office/drawing/2014/main" id="{521240DA-352B-7E4B-9B21-672F327E5D10}"/>
                </a:ext>
              </a:extLst>
            </p:cNvPr>
            <p:cNvSpPr txBox="1"/>
            <p:nvPr/>
          </p:nvSpPr>
          <p:spPr>
            <a:xfrm>
              <a:off x="3398229" y="4934157"/>
              <a:ext cx="2404932" cy="307776"/>
            </a:xfrm>
            <a:prstGeom prst="rect">
              <a:avLst/>
            </a:prstGeom>
            <a:noFill/>
          </p:spPr>
          <p:txBody>
            <a:bodyPr wrap="none" rtlCol="0">
              <a:spAutoFit/>
            </a:bodyPr>
            <a:lstStyle/>
            <a:p>
              <a:r>
                <a:rPr lang="en-US" sz="900" dirty="0">
                  <a:latin typeface="Times New Roman" panose="02020603050405020304" pitchFamily="18" charset="0"/>
                  <a:cs typeface="Times New Roman" panose="02020603050405020304" pitchFamily="18" charset="0"/>
                </a:rPr>
                <a:t>Daylight Recorded at 1714, 6657K</a:t>
              </a:r>
            </a:p>
          </p:txBody>
        </p:sp>
      </p:grpSp>
      <p:sp>
        <p:nvSpPr>
          <p:cNvPr id="16" name="Footer Placeholder 1">
            <a:extLst>
              <a:ext uri="{FF2B5EF4-FFF2-40B4-BE49-F238E27FC236}">
                <a16:creationId xmlns:a16="http://schemas.microsoft.com/office/drawing/2014/main" id="{4F808478-249F-F74A-A6D2-F5D5876FF126}"/>
              </a:ext>
            </a:extLst>
          </p:cNvPr>
          <p:cNvSpPr>
            <a:spLocks noGrp="1"/>
          </p:cNvSpPr>
          <p:nvPr>
            <p:ph type="ftr" sz="quarter" idx="11"/>
          </p:nvPr>
        </p:nvSpPr>
        <p:spPr>
          <a:xfrm>
            <a:off x="2834640" y="4867848"/>
            <a:ext cx="3520440" cy="273844"/>
          </a:xfrm>
        </p:spPr>
        <p:txBody>
          <a:bodyPr/>
          <a:lstStyle/>
          <a:p>
            <a:r>
              <a:rPr lang="en-US" dirty="0"/>
              <a:t>Copyright 2025 </a:t>
            </a:r>
            <a:r>
              <a:rPr lang="en-US" dirty="0" err="1"/>
              <a:t>Telelumen</a:t>
            </a:r>
            <a:r>
              <a:rPr lang="en-US" dirty="0"/>
              <a:t> LLC All Rights Reserved</a:t>
            </a:r>
          </a:p>
        </p:txBody>
      </p:sp>
    </p:spTree>
    <p:extLst>
      <p:ext uri="{BB962C8B-B14F-4D97-AF65-F5344CB8AC3E}">
        <p14:creationId xmlns:p14="http://schemas.microsoft.com/office/powerpoint/2010/main" val="379674720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G:\DCIM\100OLYMP\PB031054.JPG"/>
          <p:cNvPicPr>
            <a:picLocks noChangeAspect="1" noChangeArrowheads="1"/>
          </p:cNvPicPr>
          <p:nvPr/>
        </p:nvPicPr>
        <p:blipFill>
          <a:blip r:embed="rId2" cstate="print"/>
          <a:srcRect l="12745" t="24138" r="12866" b="20071"/>
          <a:stretch>
            <a:fillRect/>
          </a:stretch>
        </p:blipFill>
        <p:spPr bwMode="auto">
          <a:xfrm>
            <a:off x="0" y="0"/>
            <a:ext cx="9144000" cy="5143500"/>
          </a:xfrm>
          <a:prstGeom prst="rect">
            <a:avLst/>
          </a:prstGeom>
          <a:noFill/>
        </p:spPr>
      </p:pic>
      <p:sp>
        <p:nvSpPr>
          <p:cNvPr id="3" name="Footer Placeholder 2"/>
          <p:cNvSpPr>
            <a:spLocks noGrp="1"/>
          </p:cNvSpPr>
          <p:nvPr>
            <p:ph type="ftr" sz="quarter" idx="11"/>
          </p:nvPr>
        </p:nvSpPr>
        <p:spPr>
          <a:xfrm>
            <a:off x="2806995" y="4852327"/>
            <a:ext cx="3668233" cy="273844"/>
          </a:xfrm>
        </p:spPr>
        <p:txBody>
          <a:bodyPr/>
          <a:lstStyle/>
          <a:p>
            <a:r>
              <a:rPr lang="en-US"/>
              <a:t>Copyright 2025 Telelumen LLC All Rights Reserved</a:t>
            </a:r>
            <a:endParaRPr lang="en-US" dirty="0"/>
          </a:p>
        </p:txBody>
      </p:sp>
      <p:sp>
        <p:nvSpPr>
          <p:cNvPr id="4" name="TextBox 3"/>
          <p:cNvSpPr txBox="1"/>
          <p:nvPr/>
        </p:nvSpPr>
        <p:spPr>
          <a:xfrm>
            <a:off x="2559050" y="292100"/>
            <a:ext cx="3856120" cy="400110"/>
          </a:xfrm>
          <a:prstGeom prst="rect">
            <a:avLst/>
          </a:prstGeom>
          <a:noFill/>
        </p:spPr>
        <p:txBody>
          <a:bodyPr wrap="none" rtlCol="0">
            <a:spAutoFit/>
          </a:bodyPr>
          <a:lstStyle/>
          <a:p>
            <a:r>
              <a:rPr lang="en-US" sz="2000" dirty="0">
                <a:solidFill>
                  <a:schemeClr val="bg1"/>
                </a:solidFill>
              </a:rPr>
              <a:t>Octa Light Players 20000K to 1500K</a:t>
            </a:r>
          </a:p>
        </p:txBody>
      </p:sp>
      <p:sp>
        <p:nvSpPr>
          <p:cNvPr id="2" name="Slide Number Placeholder 1">
            <a:extLst>
              <a:ext uri="{FF2B5EF4-FFF2-40B4-BE49-F238E27FC236}">
                <a16:creationId xmlns:a16="http://schemas.microsoft.com/office/drawing/2014/main" id="{F925FA93-ADC6-9F4B-9BA0-053A246D3305}"/>
              </a:ext>
            </a:extLst>
          </p:cNvPr>
          <p:cNvSpPr>
            <a:spLocks noGrp="1"/>
          </p:cNvSpPr>
          <p:nvPr>
            <p:ph type="sldNum" sz="quarter" idx="12"/>
          </p:nvPr>
        </p:nvSpPr>
        <p:spPr/>
        <p:txBody>
          <a:bodyPr/>
          <a:lstStyle/>
          <a:p>
            <a:fld id="{2A1D1850-68DC-4BBF-B072-23CB53863E4C}" type="slidenum">
              <a:rPr lang="en-US" smtClean="0"/>
              <a:pPr/>
              <a:t>66</a:t>
            </a:fld>
            <a:endParaRPr lang="en-US"/>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l="14361" t="14311" r="13528" b="38576"/>
          <a:stretch>
            <a:fillRect/>
          </a:stretch>
        </p:blipFill>
        <p:spPr bwMode="auto">
          <a:xfrm>
            <a:off x="0" y="0"/>
            <a:ext cx="9136444" cy="3730752"/>
          </a:xfrm>
          <a:prstGeom prst="rect">
            <a:avLst/>
          </a:prstGeom>
          <a:noFill/>
          <a:ln w="9525">
            <a:noFill/>
            <a:miter lim="800000"/>
            <a:headEnd/>
            <a:tailEnd/>
          </a:ln>
          <a:effectLst/>
        </p:spPr>
      </p:pic>
      <p:sp>
        <p:nvSpPr>
          <p:cNvPr id="5" name="TextBox 4"/>
          <p:cNvSpPr txBox="1"/>
          <p:nvPr/>
        </p:nvSpPr>
        <p:spPr>
          <a:xfrm>
            <a:off x="457200" y="3765080"/>
            <a:ext cx="8305800" cy="1323439"/>
          </a:xfrm>
          <a:prstGeom prst="rect">
            <a:avLst/>
          </a:prstGeom>
          <a:noFill/>
        </p:spPr>
        <p:txBody>
          <a:bodyPr wrap="square" rtlCol="0">
            <a:spAutoFit/>
          </a:bodyPr>
          <a:lstStyle/>
          <a:p>
            <a:r>
              <a:rPr lang="en-US" sz="2000" dirty="0"/>
              <a:t>Shown above left are Telelumen Octa Light Players set to a mode enriched in short wavelengths and above right is the same system enriched in long wavelengths at an intensive care unit (ICU) in the Jefferson Hospital for Neuroscience in Philadelphia, PA (2019).</a:t>
            </a:r>
          </a:p>
        </p:txBody>
      </p:sp>
      <p:sp>
        <p:nvSpPr>
          <p:cNvPr id="3" name="Slide Number Placeholder 2">
            <a:extLst>
              <a:ext uri="{FF2B5EF4-FFF2-40B4-BE49-F238E27FC236}">
                <a16:creationId xmlns:a16="http://schemas.microsoft.com/office/drawing/2014/main" id="{4B5C3096-0A60-ED4F-9C2B-B440981EE1F5}"/>
              </a:ext>
            </a:extLst>
          </p:cNvPr>
          <p:cNvSpPr>
            <a:spLocks noGrp="1"/>
          </p:cNvSpPr>
          <p:nvPr>
            <p:ph type="sldNum" sz="quarter" idx="12"/>
          </p:nvPr>
        </p:nvSpPr>
        <p:spPr/>
        <p:txBody>
          <a:bodyPr/>
          <a:lstStyle/>
          <a:p>
            <a:fld id="{2A1D1850-68DC-4BBF-B072-23CB53863E4C}" type="slidenum">
              <a:rPr lang="en-US" smtClean="0"/>
              <a:pPr/>
              <a:t>67</a:t>
            </a:fld>
            <a:endParaRPr lang="en-US"/>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print"/>
          <a:srcRect l="10000" r="24167" b="2667"/>
          <a:stretch>
            <a:fillRect/>
          </a:stretch>
        </p:blipFill>
        <p:spPr bwMode="auto">
          <a:xfrm>
            <a:off x="2162580" y="751213"/>
            <a:ext cx="4695420" cy="4338813"/>
          </a:xfrm>
          <a:prstGeom prst="rect">
            <a:avLst/>
          </a:prstGeom>
          <a:noFill/>
          <a:ln w="9525">
            <a:noFill/>
            <a:miter lim="800000"/>
            <a:headEnd/>
            <a:tailEnd/>
          </a:ln>
          <a:effectLst/>
        </p:spPr>
      </p:pic>
      <p:sp>
        <p:nvSpPr>
          <p:cNvPr id="4" name="Title 5"/>
          <p:cNvSpPr txBox="1">
            <a:spLocks/>
          </p:cNvSpPr>
          <p:nvPr/>
        </p:nvSpPr>
        <p:spPr>
          <a:xfrm>
            <a:off x="457200" y="0"/>
            <a:ext cx="8229600" cy="736979"/>
          </a:xfrm>
          <a:prstGeom prst="rect">
            <a:avLst/>
          </a:prstGeom>
        </p:spPr>
        <p:txBody>
          <a:bodyPr>
            <a:normAutofit fontScale="90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a:ln>
                  <a:noFill/>
                </a:ln>
                <a:solidFill>
                  <a:schemeClr val="tx1"/>
                </a:solidFill>
                <a:effectLst/>
                <a:uLnTx/>
                <a:uFillTx/>
                <a:latin typeface="+mj-lt"/>
                <a:ea typeface="+mj-ea"/>
                <a:cs typeface="+mj-cs"/>
              </a:rPr>
              <a:t>Claude Monet – “Haystacks”</a:t>
            </a:r>
            <a:br>
              <a:rPr kumimoji="0" lang="en-US" sz="4400" b="0" i="0" u="none" strike="noStrike" kern="1200" cap="none" spc="0" normalizeH="0" baseline="0" noProof="0" dirty="0">
                <a:ln>
                  <a:noFill/>
                </a:ln>
                <a:solidFill>
                  <a:schemeClr val="tx1"/>
                </a:solidFill>
                <a:effectLst/>
                <a:uLnTx/>
                <a:uFillTx/>
                <a:latin typeface="+mj-lt"/>
                <a:ea typeface="+mj-ea"/>
                <a:cs typeface="+mj-cs"/>
              </a:rPr>
            </a:br>
            <a:r>
              <a:rPr kumimoji="0" lang="en-US" sz="1600" b="0" i="0" u="none" strike="noStrike" kern="1200" cap="none" spc="0" normalizeH="0" baseline="0" noProof="0" dirty="0">
                <a:ln>
                  <a:noFill/>
                </a:ln>
                <a:solidFill>
                  <a:schemeClr val="tx1"/>
                </a:solidFill>
                <a:effectLst/>
                <a:uLnTx/>
                <a:uFillTx/>
                <a:latin typeface="+mj-lt"/>
                <a:ea typeface="+mj-ea"/>
                <a:cs typeface="+mj-cs"/>
              </a:rPr>
              <a:t>The series shows differences in perception of light across various times of day, seasons, and types of weather.</a:t>
            </a:r>
          </a:p>
        </p:txBody>
      </p:sp>
      <p:sp>
        <p:nvSpPr>
          <p:cNvPr id="5" name="Rectangle 4"/>
          <p:cNvSpPr/>
          <p:nvPr/>
        </p:nvSpPr>
        <p:spPr>
          <a:xfrm>
            <a:off x="3352800" y="666750"/>
            <a:ext cx="3459707" cy="261610"/>
          </a:xfrm>
          <a:prstGeom prst="rect">
            <a:avLst/>
          </a:prstGeom>
        </p:spPr>
        <p:txBody>
          <a:bodyPr wrap="square">
            <a:spAutoFit/>
          </a:bodyPr>
          <a:lstStyle/>
          <a:p>
            <a:r>
              <a:rPr lang="en-US" sz="1100" dirty="0"/>
              <a:t>http://en.wikipedia.org/wiki/Haystacks_(Monet)</a:t>
            </a:r>
            <a:endParaRPr lang="en-US" sz="1000" dirty="0">
              <a:solidFill>
                <a:schemeClr val="bg2"/>
              </a:solidFill>
            </a:endParaRPr>
          </a:p>
        </p:txBody>
      </p:sp>
      <p:sp>
        <p:nvSpPr>
          <p:cNvPr id="6" name="Slide Number Placeholder 5">
            <a:extLst>
              <a:ext uri="{FF2B5EF4-FFF2-40B4-BE49-F238E27FC236}">
                <a16:creationId xmlns:a16="http://schemas.microsoft.com/office/drawing/2014/main" id="{216146FE-E07A-B249-B5E5-5C13ED4D7BDB}"/>
              </a:ext>
            </a:extLst>
          </p:cNvPr>
          <p:cNvSpPr>
            <a:spLocks noGrp="1"/>
          </p:cNvSpPr>
          <p:nvPr>
            <p:ph type="sldNum" sz="quarter" idx="12"/>
          </p:nvPr>
        </p:nvSpPr>
        <p:spPr/>
        <p:txBody>
          <a:bodyPr/>
          <a:lstStyle/>
          <a:p>
            <a:fld id="{2A1D1850-68DC-4BBF-B072-23CB53863E4C}" type="slidenum">
              <a:rPr lang="en-US" smtClean="0"/>
              <a:pPr/>
              <a:t>68</a:t>
            </a:fld>
            <a:endParaRPr lang="en-US"/>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1243" y="124360"/>
            <a:ext cx="7886700" cy="760781"/>
          </a:xfrm>
        </p:spPr>
        <p:txBody>
          <a:bodyPr>
            <a:normAutofit/>
          </a:bodyPr>
          <a:lstStyle/>
          <a:p>
            <a:r>
              <a:rPr lang="en-US" sz="3200" dirty="0"/>
              <a:t>Summary</a:t>
            </a:r>
          </a:p>
        </p:txBody>
      </p:sp>
      <p:sp>
        <p:nvSpPr>
          <p:cNvPr id="3" name="Content Placeholder 2"/>
          <p:cNvSpPr>
            <a:spLocks noGrp="1"/>
          </p:cNvSpPr>
          <p:nvPr>
            <p:ph idx="1"/>
          </p:nvPr>
        </p:nvSpPr>
        <p:spPr>
          <a:xfrm>
            <a:off x="0" y="693337"/>
            <a:ext cx="9144000" cy="4436484"/>
          </a:xfrm>
        </p:spPr>
        <p:txBody>
          <a:bodyPr>
            <a:normAutofit/>
          </a:bodyPr>
          <a:lstStyle/>
          <a:p>
            <a:pPr marL="0" indent="0">
              <a:buNone/>
            </a:pPr>
            <a:endParaRPr lang="en-US" sz="2300" dirty="0"/>
          </a:p>
          <a:p>
            <a:r>
              <a:rPr lang="en-US" sz="2200" dirty="0"/>
              <a:t>Daylight is the gold standard for lighting.</a:t>
            </a:r>
          </a:p>
          <a:p>
            <a:r>
              <a:rPr lang="en-US" sz="2200" dirty="0"/>
              <a:t>Daylight is complex – continuous spectrum, changing over time.</a:t>
            </a:r>
          </a:p>
          <a:p>
            <a:pPr lvl="1"/>
            <a:r>
              <a:rPr lang="en-US" sz="2200" dirty="0"/>
              <a:t>Daylight locus is only occasionally representative of daylight.</a:t>
            </a:r>
          </a:p>
          <a:p>
            <a:pPr>
              <a:lnSpc>
                <a:spcPct val="120000"/>
              </a:lnSpc>
            </a:pPr>
            <a:r>
              <a:rPr lang="en-US" sz="2200" dirty="0"/>
              <a:t>Daylight CCTs are much higher than most electric lights.</a:t>
            </a:r>
          </a:p>
          <a:p>
            <a:pPr lvl="1">
              <a:lnSpc>
                <a:spcPct val="120000"/>
              </a:lnSpc>
            </a:pPr>
            <a:r>
              <a:rPr lang="en-US" sz="2200" dirty="0"/>
              <a:t>Typically, even at sunrise and sunset.</a:t>
            </a:r>
          </a:p>
          <a:p>
            <a:pPr>
              <a:lnSpc>
                <a:spcPct val="120000"/>
              </a:lnSpc>
            </a:pPr>
            <a:r>
              <a:rPr lang="en-US" sz="2200" dirty="0"/>
              <a:t>Programmable spectrum sources allow many solutions for the same CCT.</a:t>
            </a:r>
          </a:p>
          <a:p>
            <a:pPr>
              <a:lnSpc>
                <a:spcPct val="120000"/>
              </a:lnSpc>
            </a:pPr>
            <a:r>
              <a:rPr lang="en-US" sz="2200" dirty="0"/>
              <a:t>Deep red (&gt;650nm) is essential for high CCT acceptance and skin color.</a:t>
            </a:r>
          </a:p>
          <a:p>
            <a:pPr>
              <a:lnSpc>
                <a:spcPct val="120000"/>
              </a:lnSpc>
            </a:pPr>
            <a:r>
              <a:rPr lang="en-US" sz="2200" dirty="0"/>
              <a:t>Focus on radiometry, photometry is not sufficient for daylight.</a:t>
            </a:r>
          </a:p>
          <a:p>
            <a:pPr marL="0" indent="0">
              <a:buNone/>
            </a:pPr>
            <a:endParaRPr lang="en-US" sz="2000" dirty="0"/>
          </a:p>
        </p:txBody>
      </p:sp>
      <p:sp>
        <p:nvSpPr>
          <p:cNvPr id="4" name="Footer Placeholder 3"/>
          <p:cNvSpPr>
            <a:spLocks noGrp="1"/>
          </p:cNvSpPr>
          <p:nvPr>
            <p:ph type="ftr" sz="quarter" idx="11"/>
          </p:nvPr>
        </p:nvSpPr>
        <p:spPr>
          <a:xfrm>
            <a:off x="2845559" y="4855976"/>
            <a:ext cx="3500650" cy="273844"/>
          </a:xfrm>
        </p:spPr>
        <p:txBody>
          <a:bodyPr/>
          <a:lstStyle/>
          <a:p>
            <a:r>
              <a:rPr lang="en-US"/>
              <a:t>Copyright 2025 Telelumen LLC All Rights Reserved</a:t>
            </a:r>
            <a:endParaRPr lang="en-US" dirty="0"/>
          </a:p>
        </p:txBody>
      </p:sp>
      <p:sp>
        <p:nvSpPr>
          <p:cNvPr id="5" name="Slide Number Placeholder 4">
            <a:extLst>
              <a:ext uri="{FF2B5EF4-FFF2-40B4-BE49-F238E27FC236}">
                <a16:creationId xmlns:a16="http://schemas.microsoft.com/office/drawing/2014/main" id="{474840F2-E516-774D-8755-7962DDC56E78}"/>
              </a:ext>
            </a:extLst>
          </p:cNvPr>
          <p:cNvSpPr>
            <a:spLocks noGrp="1"/>
          </p:cNvSpPr>
          <p:nvPr>
            <p:ph type="sldNum" sz="quarter" idx="12"/>
          </p:nvPr>
        </p:nvSpPr>
        <p:spPr/>
        <p:txBody>
          <a:bodyPr/>
          <a:lstStyle/>
          <a:p>
            <a:fld id="{2A1D1850-68DC-4BBF-B072-23CB53863E4C}" type="slidenum">
              <a:rPr lang="en-US" smtClean="0"/>
              <a:pPr/>
              <a:t>69</a:t>
            </a:fld>
            <a:endParaRPr lang="en-US"/>
          </a:p>
        </p:txBody>
      </p:sp>
    </p:spTree>
    <p:extLst>
      <p:ext uri="{BB962C8B-B14F-4D97-AF65-F5344CB8AC3E}">
        <p14:creationId xmlns:p14="http://schemas.microsoft.com/office/powerpoint/2010/main" val="6293491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54717"/>
            <a:ext cx="7886700" cy="457200"/>
          </a:xfrm>
        </p:spPr>
        <p:txBody>
          <a:bodyPr>
            <a:noAutofit/>
          </a:bodyPr>
          <a:lstStyle/>
          <a:p>
            <a:r>
              <a:rPr lang="en-US" sz="3200" dirty="0"/>
              <a:t>What is Daylight?</a:t>
            </a:r>
          </a:p>
        </p:txBody>
      </p:sp>
      <p:sp>
        <p:nvSpPr>
          <p:cNvPr id="3" name="Content Placeholder 2"/>
          <p:cNvSpPr>
            <a:spLocks noGrp="1"/>
          </p:cNvSpPr>
          <p:nvPr>
            <p:ph idx="1"/>
          </p:nvPr>
        </p:nvSpPr>
        <p:spPr>
          <a:xfrm>
            <a:off x="609600" y="1092919"/>
            <a:ext cx="7886700" cy="3263504"/>
          </a:xfrm>
        </p:spPr>
        <p:txBody>
          <a:bodyPr>
            <a:normAutofit fontScale="77500" lnSpcReduction="20000"/>
          </a:bodyPr>
          <a:lstStyle/>
          <a:p>
            <a:r>
              <a:rPr lang="en-US" dirty="0"/>
              <a:t>Circadian, Human Centric, Healthy, but…</a:t>
            </a:r>
          </a:p>
          <a:p>
            <a:r>
              <a:rPr lang="en-US" dirty="0"/>
              <a:t>A fundamental aspect is the overall experience. </a:t>
            </a:r>
          </a:p>
          <a:p>
            <a:r>
              <a:rPr lang="en-US" dirty="0"/>
              <a:t>Daylight is complex. The SPD changes with:</a:t>
            </a:r>
          </a:p>
          <a:p>
            <a:pPr lvl="1"/>
            <a:r>
              <a:rPr lang="en-US" dirty="0"/>
              <a:t>time of day</a:t>
            </a:r>
          </a:p>
          <a:p>
            <a:pPr lvl="1"/>
            <a:r>
              <a:rPr lang="en-US" dirty="0"/>
              <a:t>the weather</a:t>
            </a:r>
          </a:p>
          <a:p>
            <a:pPr lvl="1"/>
            <a:r>
              <a:rPr lang="en-US" dirty="0"/>
              <a:t>time of year</a:t>
            </a:r>
          </a:p>
          <a:p>
            <a:pPr lvl="1"/>
            <a:r>
              <a:rPr lang="en-US" dirty="0"/>
              <a:t>place on earth</a:t>
            </a:r>
          </a:p>
          <a:p>
            <a:pPr lvl="1"/>
            <a:r>
              <a:rPr lang="en-US" dirty="0"/>
              <a:t>your immediate environment – window, sidewalk, park, …</a:t>
            </a:r>
          </a:p>
          <a:p>
            <a:pPr lvl="1"/>
            <a:r>
              <a:rPr lang="en-US" dirty="0"/>
              <a:t>It’s processional – sun, shadows move during the day</a:t>
            </a:r>
          </a:p>
        </p:txBody>
      </p:sp>
      <p:sp>
        <p:nvSpPr>
          <p:cNvPr id="4" name="Footer Placeholder 3"/>
          <p:cNvSpPr>
            <a:spLocks noGrp="1"/>
          </p:cNvSpPr>
          <p:nvPr>
            <p:ph type="ftr" sz="quarter" idx="11"/>
          </p:nvPr>
        </p:nvSpPr>
        <p:spPr>
          <a:xfrm>
            <a:off x="2941093" y="4862800"/>
            <a:ext cx="3357349" cy="273844"/>
          </a:xfrm>
        </p:spPr>
        <p:txBody>
          <a:bodyPr/>
          <a:lstStyle/>
          <a:p>
            <a:r>
              <a:rPr lang="en-US"/>
              <a:t>Copyright 2025 Telelumen LLC All Rights Reserved</a:t>
            </a:r>
            <a:endParaRPr lang="en-US" dirty="0"/>
          </a:p>
        </p:txBody>
      </p:sp>
      <p:sp>
        <p:nvSpPr>
          <p:cNvPr id="5" name="Slide Number Placeholder 4">
            <a:extLst>
              <a:ext uri="{FF2B5EF4-FFF2-40B4-BE49-F238E27FC236}">
                <a16:creationId xmlns:a16="http://schemas.microsoft.com/office/drawing/2014/main" id="{BDDD0AEF-E636-674E-B654-27D48B1FA4BA}"/>
              </a:ext>
            </a:extLst>
          </p:cNvPr>
          <p:cNvSpPr>
            <a:spLocks noGrp="1"/>
          </p:cNvSpPr>
          <p:nvPr>
            <p:ph type="sldNum" sz="quarter" idx="12"/>
          </p:nvPr>
        </p:nvSpPr>
        <p:spPr/>
        <p:txBody>
          <a:bodyPr/>
          <a:lstStyle/>
          <a:p>
            <a:fld id="{2A1D1850-68DC-4BBF-B072-23CB53863E4C}" type="slidenum">
              <a:rPr lang="en-US" smtClean="0"/>
              <a:pPr/>
              <a:t>7</a:t>
            </a:fld>
            <a:endParaRPr lang="en-US"/>
          </a:p>
        </p:txBody>
      </p:sp>
    </p:spTree>
    <p:extLst>
      <p:ext uri="{BB962C8B-B14F-4D97-AF65-F5344CB8AC3E}">
        <p14:creationId xmlns:p14="http://schemas.microsoft.com/office/powerpoint/2010/main" val="367441889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09315" y="2977645"/>
            <a:ext cx="3864776" cy="1200329"/>
          </a:xfrm>
          <a:prstGeom prst="rect">
            <a:avLst/>
          </a:prstGeom>
          <a:noFill/>
        </p:spPr>
        <p:txBody>
          <a:bodyPr wrap="none" rtlCol="0">
            <a:spAutoFit/>
          </a:bodyPr>
          <a:lstStyle/>
          <a:p>
            <a:pPr algn="ctr"/>
            <a:r>
              <a:rPr lang="en-US" sz="3200" dirty="0"/>
              <a:t>Questions, Comments</a:t>
            </a:r>
          </a:p>
          <a:p>
            <a:pPr algn="ctr"/>
            <a:r>
              <a:rPr lang="en-US" sz="2000" dirty="0">
                <a:hlinkClick r:id="rId2"/>
              </a:rPr>
              <a:t>steve@telelumen.com</a:t>
            </a:r>
            <a:endParaRPr lang="en-US" sz="2000" dirty="0"/>
          </a:p>
          <a:p>
            <a:pPr algn="ctr"/>
            <a:endParaRPr lang="en-US" sz="2000" dirty="0"/>
          </a:p>
        </p:txBody>
      </p:sp>
      <p:pic>
        <p:nvPicPr>
          <p:cNvPr id="4" name="Picture 3"/>
          <p:cNvPicPr>
            <a:picLocks noChangeAspect="1" noChangeArrowheads="1"/>
          </p:cNvPicPr>
          <p:nvPr/>
        </p:nvPicPr>
        <p:blipFill>
          <a:blip r:embed="rId3" cstate="print"/>
          <a:srcRect l="1305" t="35450" r="14218" b="28728"/>
          <a:stretch>
            <a:fillRect/>
          </a:stretch>
        </p:blipFill>
        <p:spPr bwMode="auto">
          <a:xfrm>
            <a:off x="5036047" y="225190"/>
            <a:ext cx="3862317" cy="1023582"/>
          </a:xfrm>
          <a:prstGeom prst="rect">
            <a:avLst/>
          </a:prstGeom>
          <a:noFill/>
          <a:ln w="9525">
            <a:noFill/>
            <a:miter lim="800000"/>
            <a:headEnd/>
            <a:tailEnd/>
          </a:ln>
          <a:effectLst/>
        </p:spPr>
      </p:pic>
      <p:sp>
        <p:nvSpPr>
          <p:cNvPr id="7" name="Slide Number Placeholder 6">
            <a:extLst>
              <a:ext uri="{FF2B5EF4-FFF2-40B4-BE49-F238E27FC236}">
                <a16:creationId xmlns:a16="http://schemas.microsoft.com/office/drawing/2014/main" id="{2EF71E52-9EED-CA4B-975F-3993C885328A}"/>
              </a:ext>
            </a:extLst>
          </p:cNvPr>
          <p:cNvSpPr>
            <a:spLocks noGrp="1"/>
          </p:cNvSpPr>
          <p:nvPr>
            <p:ph type="sldNum" sz="quarter" idx="12"/>
          </p:nvPr>
        </p:nvSpPr>
        <p:spPr/>
        <p:txBody>
          <a:bodyPr/>
          <a:lstStyle/>
          <a:p>
            <a:fld id="{2A1D1850-68DC-4BBF-B072-23CB53863E4C}" type="slidenum">
              <a:rPr lang="en-US" smtClean="0"/>
              <a:pPr/>
              <a:t>70</a:t>
            </a:fld>
            <a:endParaRPr lang="en-US"/>
          </a:p>
        </p:txBody>
      </p:sp>
      <p:pic>
        <p:nvPicPr>
          <p:cNvPr id="6" name="Picture 5">
            <a:extLst>
              <a:ext uri="{FF2B5EF4-FFF2-40B4-BE49-F238E27FC236}">
                <a16:creationId xmlns:a16="http://schemas.microsoft.com/office/drawing/2014/main" id="{4493AA1A-A627-BE44-9A42-310C78DD6998}"/>
              </a:ext>
            </a:extLst>
          </p:cNvPr>
          <p:cNvPicPr>
            <a:picLocks noChangeAspect="1"/>
          </p:cNvPicPr>
          <p:nvPr/>
        </p:nvPicPr>
        <p:blipFill rotWithShape="1">
          <a:blip r:embed="rId4"/>
          <a:srcRect l="48664" r="-391" b="25155"/>
          <a:stretch/>
        </p:blipFill>
        <p:spPr>
          <a:xfrm>
            <a:off x="237744" y="225190"/>
            <a:ext cx="2304288" cy="2219272"/>
          </a:xfrm>
          <a:prstGeom prst="rect">
            <a:avLst/>
          </a:prstGeom>
        </p:spPr>
      </p:pic>
      <p:sp>
        <p:nvSpPr>
          <p:cNvPr id="8" name="TextBox 7">
            <a:extLst>
              <a:ext uri="{FF2B5EF4-FFF2-40B4-BE49-F238E27FC236}">
                <a16:creationId xmlns:a16="http://schemas.microsoft.com/office/drawing/2014/main" id="{41BA9D18-619E-3041-A15B-6A527F1E6C5A}"/>
              </a:ext>
            </a:extLst>
          </p:cNvPr>
          <p:cNvSpPr txBox="1"/>
          <p:nvPr/>
        </p:nvSpPr>
        <p:spPr>
          <a:xfrm>
            <a:off x="2852928" y="1850114"/>
            <a:ext cx="6291072" cy="369332"/>
          </a:xfrm>
          <a:prstGeom prst="rect">
            <a:avLst/>
          </a:prstGeom>
          <a:noFill/>
        </p:spPr>
        <p:txBody>
          <a:bodyPr wrap="square">
            <a:spAutoFit/>
          </a:bodyPr>
          <a:lstStyle/>
          <a:p>
            <a:r>
              <a:rPr lang="en-US" dirty="0"/>
              <a:t>SP7 - COLOUR SCIENCE/TECHNOLOGY, LIGHT AND APPLICATIONS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54717"/>
            <a:ext cx="7886700" cy="457200"/>
          </a:xfrm>
        </p:spPr>
        <p:txBody>
          <a:bodyPr>
            <a:noAutofit/>
          </a:bodyPr>
          <a:lstStyle/>
          <a:p>
            <a:r>
              <a:rPr lang="en-US" sz="3200" dirty="0"/>
              <a:t>Daylight Experience</a:t>
            </a:r>
          </a:p>
        </p:txBody>
      </p:sp>
      <p:sp>
        <p:nvSpPr>
          <p:cNvPr id="3" name="Content Placeholder 2"/>
          <p:cNvSpPr>
            <a:spLocks noGrp="1"/>
          </p:cNvSpPr>
          <p:nvPr>
            <p:ph idx="1"/>
          </p:nvPr>
        </p:nvSpPr>
        <p:spPr>
          <a:xfrm>
            <a:off x="609600" y="1092918"/>
            <a:ext cx="7886700" cy="3764375"/>
          </a:xfrm>
        </p:spPr>
        <p:txBody>
          <a:bodyPr>
            <a:normAutofit/>
          </a:bodyPr>
          <a:lstStyle/>
          <a:p>
            <a:r>
              <a:rPr lang="en-US" sz="2000" dirty="0"/>
              <a:t>Continuous SPD in the visible spectrum (380 – 780 nm) and beyond</a:t>
            </a:r>
          </a:p>
          <a:p>
            <a:r>
              <a:rPr lang="en-US" sz="2000" dirty="0"/>
              <a:t>Continuous change with time</a:t>
            </a:r>
          </a:p>
          <a:p>
            <a:pPr lvl="1"/>
            <a:r>
              <a:rPr lang="en-US" sz="2000" dirty="0"/>
              <a:t> Both daylight itself and personal location/gaze</a:t>
            </a:r>
          </a:p>
          <a:p>
            <a:r>
              <a:rPr lang="en-US" sz="2000" dirty="0"/>
              <a:t>Color temperatures are much higher than typical electric light</a:t>
            </a:r>
          </a:p>
          <a:p>
            <a:pPr lvl="1"/>
            <a:r>
              <a:rPr lang="en-US" sz="2000" dirty="0"/>
              <a:t>Deep red &gt;650nm is critical</a:t>
            </a:r>
          </a:p>
          <a:p>
            <a:r>
              <a:rPr lang="en-US" sz="2000" dirty="0" err="1"/>
              <a:t>Photometrics</a:t>
            </a:r>
            <a:r>
              <a:rPr lang="en-US" sz="2000" dirty="0"/>
              <a:t> are not sufficient to represent the daylight experience.</a:t>
            </a:r>
          </a:p>
          <a:p>
            <a:pPr lvl="1"/>
            <a:r>
              <a:rPr lang="en-US" sz="2000" dirty="0"/>
              <a:t>Chromaticity is typically not on the black body or daylight locus</a:t>
            </a:r>
          </a:p>
          <a:p>
            <a:pPr lvl="1"/>
            <a:r>
              <a:rPr lang="en-US" sz="2000" dirty="0"/>
              <a:t>CCT does not define the SPD</a:t>
            </a:r>
          </a:p>
          <a:p>
            <a:r>
              <a:rPr lang="en-US" sz="2000" dirty="0"/>
              <a:t>When energy use is important efficiency is better metric than efficacy</a:t>
            </a:r>
          </a:p>
          <a:p>
            <a:pPr lvl="1"/>
            <a:r>
              <a:rPr lang="en-US" sz="2000" dirty="0"/>
              <a:t>Optical Watt per Electrical Watt vs. Lumens per Watt</a:t>
            </a:r>
          </a:p>
        </p:txBody>
      </p:sp>
      <p:sp>
        <p:nvSpPr>
          <p:cNvPr id="4" name="Footer Placeholder 3"/>
          <p:cNvSpPr>
            <a:spLocks noGrp="1"/>
          </p:cNvSpPr>
          <p:nvPr>
            <p:ph type="ftr" sz="quarter" idx="11"/>
          </p:nvPr>
        </p:nvSpPr>
        <p:spPr>
          <a:xfrm>
            <a:off x="2954741" y="4862800"/>
            <a:ext cx="3480178" cy="273844"/>
          </a:xfrm>
        </p:spPr>
        <p:txBody>
          <a:bodyPr/>
          <a:lstStyle/>
          <a:p>
            <a:r>
              <a:rPr lang="en-US"/>
              <a:t>Copyright 2025 Telelumen LLC All Rights Reserved</a:t>
            </a:r>
            <a:endParaRPr lang="en-US" dirty="0"/>
          </a:p>
        </p:txBody>
      </p:sp>
      <p:sp>
        <p:nvSpPr>
          <p:cNvPr id="5" name="Slide Number Placeholder 4">
            <a:extLst>
              <a:ext uri="{FF2B5EF4-FFF2-40B4-BE49-F238E27FC236}">
                <a16:creationId xmlns:a16="http://schemas.microsoft.com/office/drawing/2014/main" id="{7C77704A-125B-9A4D-BF4B-24AE82776298}"/>
              </a:ext>
            </a:extLst>
          </p:cNvPr>
          <p:cNvSpPr>
            <a:spLocks noGrp="1"/>
          </p:cNvSpPr>
          <p:nvPr>
            <p:ph type="sldNum" sz="quarter" idx="12"/>
          </p:nvPr>
        </p:nvSpPr>
        <p:spPr/>
        <p:txBody>
          <a:bodyPr/>
          <a:lstStyle/>
          <a:p>
            <a:fld id="{2A1D1850-68DC-4BBF-B072-23CB53863E4C}" type="slidenum">
              <a:rPr lang="en-US" smtClean="0"/>
              <a:pPr/>
              <a:t>8</a:t>
            </a:fld>
            <a:endParaRPr lang="en-US"/>
          </a:p>
        </p:txBody>
      </p:sp>
    </p:spTree>
    <p:extLst>
      <p:ext uri="{BB962C8B-B14F-4D97-AF65-F5344CB8AC3E}">
        <p14:creationId xmlns:p14="http://schemas.microsoft.com/office/powerpoint/2010/main" val="36744188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srcRect/>
          <a:stretch>
            <a:fillRect/>
          </a:stretch>
        </p:blipFill>
        <p:spPr bwMode="auto">
          <a:xfrm>
            <a:off x="266048" y="9144"/>
            <a:ext cx="8605017" cy="5143500"/>
          </a:xfrm>
          <a:prstGeom prst="rect">
            <a:avLst/>
          </a:prstGeom>
          <a:noFill/>
          <a:ln w="9525">
            <a:noFill/>
            <a:miter lim="800000"/>
            <a:headEnd/>
            <a:tailEnd/>
          </a:ln>
          <a:effectLst/>
        </p:spPr>
      </p:pic>
      <p:sp>
        <p:nvSpPr>
          <p:cNvPr id="4" name="TextBox 3"/>
          <p:cNvSpPr txBox="1"/>
          <p:nvPr/>
        </p:nvSpPr>
        <p:spPr>
          <a:xfrm>
            <a:off x="4495803" y="285751"/>
            <a:ext cx="2407903" cy="923330"/>
          </a:xfrm>
          <a:prstGeom prst="rect">
            <a:avLst/>
          </a:prstGeom>
          <a:noFill/>
        </p:spPr>
        <p:txBody>
          <a:bodyPr wrap="none" rtlCol="0">
            <a:spAutoFit/>
          </a:bodyPr>
          <a:lstStyle/>
          <a:p>
            <a:pPr algn="ctr"/>
            <a:r>
              <a:rPr lang="en-US" dirty="0"/>
              <a:t>Eye cone response </a:t>
            </a:r>
          </a:p>
          <a:p>
            <a:pPr algn="ctr"/>
            <a:r>
              <a:rPr lang="en-US" dirty="0"/>
              <a:t>for “standard observer”</a:t>
            </a:r>
          </a:p>
          <a:p>
            <a:pPr algn="ctr"/>
            <a:r>
              <a:rPr lang="en-US" dirty="0"/>
              <a:t>Weighting for lumen</a:t>
            </a:r>
          </a:p>
        </p:txBody>
      </p:sp>
      <p:cxnSp>
        <p:nvCxnSpPr>
          <p:cNvPr id="6" name="Straight Arrow Connector 5"/>
          <p:cNvCxnSpPr/>
          <p:nvPr/>
        </p:nvCxnSpPr>
        <p:spPr>
          <a:xfrm rot="10800000" flipV="1">
            <a:off x="4114800" y="438150"/>
            <a:ext cx="609600" cy="2286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rot="2700000">
            <a:off x="1831446" y="2686655"/>
            <a:ext cx="914400" cy="914400"/>
          </a:xfrm>
          <a:prstGeom prst="line">
            <a:avLst/>
          </a:prstGeom>
          <a:ln w="127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2700000">
            <a:off x="5744663" y="2684928"/>
            <a:ext cx="914400" cy="91440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499271" y="2190753"/>
            <a:ext cx="1072730" cy="646331"/>
          </a:xfrm>
          <a:prstGeom prst="rect">
            <a:avLst/>
          </a:prstGeom>
          <a:noFill/>
        </p:spPr>
        <p:txBody>
          <a:bodyPr wrap="none" rtlCol="0">
            <a:spAutoFit/>
          </a:bodyPr>
          <a:lstStyle/>
          <a:p>
            <a:pPr algn="ctr"/>
            <a:r>
              <a:rPr lang="en-US" dirty="0"/>
              <a:t>visible</a:t>
            </a:r>
          </a:p>
          <a:p>
            <a:pPr algn="ctr"/>
            <a:r>
              <a:rPr lang="en-US" dirty="0"/>
              <a:t>spectrum</a:t>
            </a:r>
          </a:p>
        </p:txBody>
      </p:sp>
      <p:cxnSp>
        <p:nvCxnSpPr>
          <p:cNvPr id="15" name="Straight Arrow Connector 14"/>
          <p:cNvCxnSpPr/>
          <p:nvPr/>
        </p:nvCxnSpPr>
        <p:spPr>
          <a:xfrm>
            <a:off x="2286000" y="2527300"/>
            <a:ext cx="3931920" cy="0"/>
          </a:xfrm>
          <a:prstGeom prst="straightConnector1">
            <a:avLst/>
          </a:prstGeom>
          <a:ln w="15875">
            <a:solidFill>
              <a:schemeClr val="bg1">
                <a:lumMod val="50000"/>
              </a:schemeClr>
            </a:solidFill>
            <a:headEnd type="arrow"/>
            <a:tailEnd type="arrow"/>
          </a:ln>
        </p:spPr>
        <p:style>
          <a:lnRef idx="1">
            <a:schemeClr val="accent1"/>
          </a:lnRef>
          <a:fillRef idx="0">
            <a:schemeClr val="accent1"/>
          </a:fillRef>
          <a:effectRef idx="0">
            <a:schemeClr val="accent1"/>
          </a:effectRef>
          <a:fontRef idx="minor">
            <a:schemeClr val="tx1"/>
          </a:fontRef>
        </p:style>
      </p:cxnSp>
      <p:grpSp>
        <p:nvGrpSpPr>
          <p:cNvPr id="2" name="Group 10"/>
          <p:cNvGrpSpPr/>
          <p:nvPr/>
        </p:nvGrpSpPr>
        <p:grpSpPr>
          <a:xfrm>
            <a:off x="3108960" y="85154"/>
            <a:ext cx="1645920" cy="174429"/>
            <a:chOff x="4363278" y="5685181"/>
            <a:chExt cx="5237922" cy="232572"/>
          </a:xfrm>
        </p:grpSpPr>
        <p:pic>
          <p:nvPicPr>
            <p:cNvPr id="12"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flipV="1">
              <a:off x="4363278" y="5685181"/>
              <a:ext cx="2196539" cy="232572"/>
            </a:xfrm>
            <a:prstGeom prst="rect">
              <a:avLst/>
            </a:prstGeom>
            <a:noFill/>
            <a:ln w="9525">
              <a:noFill/>
              <a:miter lim="800000"/>
              <a:headEnd/>
              <a:tailEnd/>
            </a:ln>
          </p:spPr>
        </p:pic>
        <p:pic>
          <p:nvPicPr>
            <p:cNvPr id="13" name="Picture 4"/>
            <p:cNvPicPr>
              <a:picLocks noChangeArrowheads="1"/>
            </p:cNvPicPr>
            <p:nvPr/>
          </p:nvPicPr>
          <p:blipFill rotWithShape="1">
            <a:blip r:embed="rId4">
              <a:extLst>
                <a:ext uri="{28A0092B-C50C-407E-A947-70E740481C1C}">
                  <a14:useLocalDpi xmlns:a14="http://schemas.microsoft.com/office/drawing/2010/main" val="0"/>
                </a:ext>
              </a:extLst>
            </a:blip>
            <a:srcRect b="-1"/>
            <a:stretch/>
          </p:blipFill>
          <p:spPr bwMode="auto">
            <a:xfrm flipV="1">
              <a:off x="6369679" y="5685181"/>
              <a:ext cx="3231521" cy="229305"/>
            </a:xfrm>
            <a:prstGeom prst="rect">
              <a:avLst/>
            </a:prstGeom>
            <a:noFill/>
            <a:ln w="9525">
              <a:noFill/>
              <a:miter lim="800000"/>
              <a:headEnd/>
              <a:tailEnd/>
            </a:ln>
          </p:spPr>
        </p:pic>
      </p:grpSp>
      <p:sp>
        <p:nvSpPr>
          <p:cNvPr id="14" name="Footer Placeholder 13"/>
          <p:cNvSpPr>
            <a:spLocks noGrp="1"/>
          </p:cNvSpPr>
          <p:nvPr>
            <p:ph type="ftr" sz="quarter" idx="11"/>
          </p:nvPr>
        </p:nvSpPr>
        <p:spPr>
          <a:xfrm>
            <a:off x="2866029" y="4862800"/>
            <a:ext cx="3418765" cy="273844"/>
          </a:xfrm>
        </p:spPr>
        <p:txBody>
          <a:bodyPr/>
          <a:lstStyle/>
          <a:p>
            <a:r>
              <a:rPr lang="en-US"/>
              <a:t>Copyright 2025 Telelumen LLC All Rights Reserved</a:t>
            </a:r>
            <a:endParaRPr lang="en-US" dirty="0"/>
          </a:p>
        </p:txBody>
      </p:sp>
      <p:sp>
        <p:nvSpPr>
          <p:cNvPr id="3" name="Slide Number Placeholder 2">
            <a:extLst>
              <a:ext uri="{FF2B5EF4-FFF2-40B4-BE49-F238E27FC236}">
                <a16:creationId xmlns:a16="http://schemas.microsoft.com/office/drawing/2014/main" id="{A209EC8A-BED5-7E40-A4B1-E7EFF51EFDC2}"/>
              </a:ext>
            </a:extLst>
          </p:cNvPr>
          <p:cNvSpPr>
            <a:spLocks noGrp="1"/>
          </p:cNvSpPr>
          <p:nvPr>
            <p:ph type="sldNum" sz="quarter" idx="12"/>
          </p:nvPr>
        </p:nvSpPr>
        <p:spPr/>
        <p:txBody>
          <a:bodyPr/>
          <a:lstStyle/>
          <a:p>
            <a:fld id="{2A1D1850-68DC-4BBF-B072-23CB53863E4C}" type="slidenum">
              <a:rPr lang="en-US" smtClean="0"/>
              <a:pPr/>
              <a:t>9</a:t>
            </a:fld>
            <a:endParaRPr lang="en-US"/>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13831</TotalTime>
  <Words>1542</Words>
  <Application>Microsoft Macintosh PowerPoint</Application>
  <PresentationFormat>On-screen Show (16:9)</PresentationFormat>
  <Paragraphs>299</Paragraphs>
  <Slides>70</Slides>
  <Notes>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70</vt:i4>
      </vt:variant>
    </vt:vector>
  </HeadingPairs>
  <TitlesOfParts>
    <vt:vector size="75" baseType="lpstr">
      <vt:lpstr>Angsana New</vt:lpstr>
      <vt:lpstr>Arial</vt:lpstr>
      <vt:lpstr>Calibri</vt:lpstr>
      <vt:lpstr>Times New Roman</vt:lpstr>
      <vt:lpstr>Office Theme</vt:lpstr>
      <vt:lpstr>SP7_INV01: PROGRAMMABLE MULTICHANNEL LIGHTING FOR ACCURATE SPECTRAL CONTROL AND DAYLIGHT EMULATION </vt:lpstr>
      <vt:lpstr>Agenda</vt:lpstr>
      <vt:lpstr>PowerPoint Presentation</vt:lpstr>
      <vt:lpstr>PowerPoint Presentation</vt:lpstr>
      <vt:lpstr>Programmable Spectrum Markets</vt:lpstr>
      <vt:lpstr>Programmable Spectrum</vt:lpstr>
      <vt:lpstr>What is Daylight?</vt:lpstr>
      <vt:lpstr>Daylight Experience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OLED Display vs. “Continuous” Luminaire</vt:lpstr>
      <vt:lpstr>Handheld Spectrometer examples</vt:lpstr>
      <vt:lpstr>Latest Addition – Future Recordings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By the numbers</vt:lpstr>
      <vt:lpstr>Yosemite National Park, Half Dome Hike, 14jun20</vt:lpstr>
      <vt:lpstr>Max, Min CCT – 14jun20</vt:lpstr>
      <vt:lpstr>PowerPoint Presentation</vt:lpstr>
      <vt:lpstr>PowerPoint Presentation</vt:lpstr>
      <vt:lpstr>PowerPoint Presentation</vt:lpstr>
      <vt:lpstr>Day of sunlight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Efficiency vs. Wavelength</vt:lpstr>
      <vt:lpstr>Photon Energy and Vf vs. Wavelength</vt:lpstr>
      <vt:lpstr>PowerPoint Presentation</vt:lpstr>
      <vt:lpstr>Spectrally Tunable Architecture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Steve Paolini</dc:creator>
  <cp:lastModifiedBy>Microsoft Office User</cp:lastModifiedBy>
  <cp:revision>483</cp:revision>
  <cp:lastPrinted>2023-03-20T17:43:05Z</cp:lastPrinted>
  <dcterms:created xsi:type="dcterms:W3CDTF">2020-07-06T15:19:31Z</dcterms:created>
  <dcterms:modified xsi:type="dcterms:W3CDTF">2025-11-12T00:29:27Z</dcterms:modified>
</cp:coreProperties>
</file>